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35999738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4694"/>
  </p:normalViewPr>
  <p:slideViewPr>
    <p:cSldViewPr snapToGrid="0" showGuides="1">
      <p:cViewPr>
        <p:scale>
          <a:sx n="43" d="100"/>
          <a:sy n="43" d="100"/>
        </p:scale>
        <p:origin x="768" y="-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64CD3-061C-3543-BC63-BE8FF04B84DF}" type="datetimeFigureOut">
              <a:rPr kumimoji="1" lang="zh-CN" altLang="en-US" smtClean="0"/>
              <a:t>2025/8/22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6E146-AE33-0A40-9193-B196360578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214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6E146-AE33-0A40-9193-B19636057828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10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5891626"/>
            <a:ext cx="30599777" cy="12533242"/>
          </a:xfrm>
        </p:spPr>
        <p:txBody>
          <a:bodyPr anchor="b"/>
          <a:lstStyle>
            <a:lvl1pPr algn="ctr">
              <a:defRPr sz="2362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18908198"/>
            <a:ext cx="26999804" cy="8691601"/>
          </a:xfrm>
        </p:spPr>
        <p:txBody>
          <a:bodyPr/>
          <a:lstStyle>
            <a:lvl1pPr marL="0" indent="0" algn="ctr">
              <a:buNone/>
              <a:defRPr sz="9449"/>
            </a:lvl1pPr>
            <a:lvl2pPr marL="1799996" indent="0" algn="ctr">
              <a:buNone/>
              <a:defRPr sz="7874"/>
            </a:lvl2pPr>
            <a:lvl3pPr marL="3599993" indent="0" algn="ctr">
              <a:buNone/>
              <a:defRPr sz="7087"/>
            </a:lvl3pPr>
            <a:lvl4pPr marL="5399989" indent="0" algn="ctr">
              <a:buNone/>
              <a:defRPr sz="6299"/>
            </a:lvl4pPr>
            <a:lvl5pPr marL="7199986" indent="0" algn="ctr">
              <a:buNone/>
              <a:defRPr sz="6299"/>
            </a:lvl5pPr>
            <a:lvl6pPr marL="8999982" indent="0" algn="ctr">
              <a:buNone/>
              <a:defRPr sz="6299"/>
            </a:lvl6pPr>
            <a:lvl7pPr marL="10799978" indent="0" algn="ctr">
              <a:buNone/>
              <a:defRPr sz="6299"/>
            </a:lvl7pPr>
            <a:lvl8pPr marL="12599975" indent="0" algn="ctr">
              <a:buNone/>
              <a:defRPr sz="6299"/>
            </a:lvl8pPr>
            <a:lvl9pPr marL="14399971" indent="0" algn="ctr">
              <a:buNone/>
              <a:defRPr sz="629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0D16-4A9F-44EC-B426-79BC046BA5FF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986F-C827-4F57-80F1-971B556D6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86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0D16-4A9F-44EC-B426-79BC046BA5FF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986F-C827-4F57-80F1-971B556D6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8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1916653"/>
            <a:ext cx="7762444" cy="3050811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1916653"/>
            <a:ext cx="22837334" cy="3050811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0D16-4A9F-44EC-B426-79BC046BA5FF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986F-C827-4F57-80F1-971B556D6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23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0D16-4A9F-44EC-B426-79BC046BA5FF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986F-C827-4F57-80F1-971B556D6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87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8974945"/>
            <a:ext cx="31049774" cy="14974888"/>
          </a:xfrm>
        </p:spPr>
        <p:txBody>
          <a:bodyPr anchor="b"/>
          <a:lstStyle>
            <a:lvl1pPr>
              <a:defRPr sz="2362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24091502"/>
            <a:ext cx="31049774" cy="7874940"/>
          </a:xfrm>
        </p:spPr>
        <p:txBody>
          <a:bodyPr/>
          <a:lstStyle>
            <a:lvl1pPr marL="0" indent="0">
              <a:buNone/>
              <a:defRPr sz="9449">
                <a:solidFill>
                  <a:schemeClr val="tx1"/>
                </a:solidFill>
              </a:defRPr>
            </a:lvl1pPr>
            <a:lvl2pPr marL="1799996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2pPr>
            <a:lvl3pPr marL="3599993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3pPr>
            <a:lvl4pPr marL="5399989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4pPr>
            <a:lvl5pPr marL="7199986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5pPr>
            <a:lvl6pPr marL="8999982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6pPr>
            <a:lvl7pPr marL="10799978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7pPr>
            <a:lvl8pPr marL="12599975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8pPr>
            <a:lvl9pPr marL="1439997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0D16-4A9F-44EC-B426-79BC046BA5FF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986F-C827-4F57-80F1-971B556D6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22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9583264"/>
            <a:ext cx="15299889" cy="228415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9583264"/>
            <a:ext cx="15299889" cy="228415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0D16-4A9F-44EC-B426-79BC046BA5FF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986F-C827-4F57-80F1-971B556D6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31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916661"/>
            <a:ext cx="31049774" cy="695828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8824938"/>
            <a:ext cx="15229574" cy="4324966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13149904"/>
            <a:ext cx="15229574" cy="193415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8824938"/>
            <a:ext cx="15304578" cy="4324966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13149904"/>
            <a:ext cx="15304578" cy="193415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0D16-4A9F-44EC-B426-79BC046BA5FF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986F-C827-4F57-80F1-971B556D6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04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0D16-4A9F-44EC-B426-79BC046BA5FF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986F-C827-4F57-80F1-971B556D6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49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0D16-4A9F-44EC-B426-79BC046BA5FF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986F-C827-4F57-80F1-971B556D6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33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399982"/>
            <a:ext cx="11610853" cy="839993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5183304"/>
            <a:ext cx="18224867" cy="25583147"/>
          </a:xfrm>
        </p:spPr>
        <p:txBody>
          <a:bodyPr/>
          <a:lstStyle>
            <a:lvl1pPr>
              <a:defRPr sz="12598"/>
            </a:lvl1pPr>
            <a:lvl2pPr>
              <a:defRPr sz="11024"/>
            </a:lvl2pPr>
            <a:lvl3pPr>
              <a:defRPr sz="9449"/>
            </a:lvl3pPr>
            <a:lvl4pPr>
              <a:defRPr sz="7874"/>
            </a:lvl4pPr>
            <a:lvl5pPr>
              <a:defRPr sz="7874"/>
            </a:lvl5pPr>
            <a:lvl6pPr>
              <a:defRPr sz="7874"/>
            </a:lvl6pPr>
            <a:lvl7pPr>
              <a:defRPr sz="7874"/>
            </a:lvl7pPr>
            <a:lvl8pPr>
              <a:defRPr sz="7874"/>
            </a:lvl8pPr>
            <a:lvl9pPr>
              <a:defRPr sz="787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0799922"/>
            <a:ext cx="11610853" cy="20008190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0D16-4A9F-44EC-B426-79BC046BA5FF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986F-C827-4F57-80F1-971B556D6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08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399982"/>
            <a:ext cx="11610853" cy="839993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5183304"/>
            <a:ext cx="18224867" cy="25583147"/>
          </a:xfrm>
        </p:spPr>
        <p:txBody>
          <a:bodyPr anchor="t"/>
          <a:lstStyle>
            <a:lvl1pPr marL="0" indent="0">
              <a:buNone/>
              <a:defRPr sz="12598"/>
            </a:lvl1pPr>
            <a:lvl2pPr marL="1799996" indent="0">
              <a:buNone/>
              <a:defRPr sz="11024"/>
            </a:lvl2pPr>
            <a:lvl3pPr marL="3599993" indent="0">
              <a:buNone/>
              <a:defRPr sz="9449"/>
            </a:lvl3pPr>
            <a:lvl4pPr marL="5399989" indent="0">
              <a:buNone/>
              <a:defRPr sz="7874"/>
            </a:lvl4pPr>
            <a:lvl5pPr marL="7199986" indent="0">
              <a:buNone/>
              <a:defRPr sz="7874"/>
            </a:lvl5pPr>
            <a:lvl6pPr marL="8999982" indent="0">
              <a:buNone/>
              <a:defRPr sz="7874"/>
            </a:lvl6pPr>
            <a:lvl7pPr marL="10799978" indent="0">
              <a:buNone/>
              <a:defRPr sz="7874"/>
            </a:lvl7pPr>
            <a:lvl8pPr marL="12599975" indent="0">
              <a:buNone/>
              <a:defRPr sz="7874"/>
            </a:lvl8pPr>
            <a:lvl9pPr marL="14399971" indent="0">
              <a:buNone/>
              <a:defRPr sz="787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0799922"/>
            <a:ext cx="11610853" cy="20008190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0D16-4A9F-44EC-B426-79BC046BA5FF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986F-C827-4F57-80F1-971B556D6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06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1916661"/>
            <a:ext cx="31049774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9583264"/>
            <a:ext cx="31049774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33366432"/>
            <a:ext cx="809994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E0D16-4A9F-44EC-B426-79BC046BA5FF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33366432"/>
            <a:ext cx="1214991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33366432"/>
            <a:ext cx="809994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D986F-C827-4F57-80F1-971B556D6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60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B4164-8A77-3BEC-FCB6-643258EAB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形 20">
            <a:extLst>
              <a:ext uri="{FF2B5EF4-FFF2-40B4-BE49-F238E27FC236}">
                <a16:creationId xmlns:a16="http://schemas.microsoft.com/office/drawing/2014/main" id="{97685B65-5FD3-5BFC-10AC-BCC47F80F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66" y="59121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B7633BC4-179F-B387-1F47-540BC2C05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21" y="162499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3" name="图形 22">
            <a:extLst>
              <a:ext uri="{FF2B5EF4-FFF2-40B4-BE49-F238E27FC236}">
                <a16:creationId xmlns:a16="http://schemas.microsoft.com/office/drawing/2014/main" id="{6BAECE51-92D0-778A-76C8-D61074E8B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04" y="377281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57110E46-4257-0E4C-C8D1-27C7F5CE6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35" y="265876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5" name="图形 24">
            <a:extLst>
              <a:ext uri="{FF2B5EF4-FFF2-40B4-BE49-F238E27FC236}">
                <a16:creationId xmlns:a16="http://schemas.microsoft.com/office/drawing/2014/main" id="{837BDE75-CFE0-A03F-1447-C5616E29C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52" y="480658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C1FDD5FD-89CE-EECC-86A8-A44CDFF46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42" y="162498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4976E703-EF48-4EBC-4342-F0A54480F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25" y="3772812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28" name="椭圆 27">
            <a:extLst>
              <a:ext uri="{FF2B5EF4-FFF2-40B4-BE49-F238E27FC236}">
                <a16:creationId xmlns:a16="http://schemas.microsoft.com/office/drawing/2014/main" id="{2CF26F6D-1681-9F5B-A994-506D2A938AEB}"/>
              </a:ext>
            </a:extLst>
          </p:cNvPr>
          <p:cNvSpPr/>
          <p:nvPr/>
        </p:nvSpPr>
        <p:spPr>
          <a:xfrm>
            <a:off x="15100554" y="12199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122CBF7-B6A6-7666-1DFF-0CEF8E757F1C}"/>
              </a:ext>
            </a:extLst>
          </p:cNvPr>
          <p:cNvSpPr txBox="1"/>
          <p:nvPr/>
        </p:nvSpPr>
        <p:spPr>
          <a:xfrm>
            <a:off x="15048655" y="120640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A1</a:t>
            </a:r>
            <a:endParaRPr lang="zh-CN" altLang="en-US" sz="1400" b="1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946C09A9-B00D-BB3C-BE7F-6354C1E1F1FF}"/>
              </a:ext>
            </a:extLst>
          </p:cNvPr>
          <p:cNvSpPr/>
          <p:nvPr/>
        </p:nvSpPr>
        <p:spPr>
          <a:xfrm>
            <a:off x="16280590" y="226714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2CA54D6-FC0C-86BC-611C-3BF40C643755}"/>
              </a:ext>
            </a:extLst>
          </p:cNvPr>
          <p:cNvSpPr txBox="1"/>
          <p:nvPr/>
        </p:nvSpPr>
        <p:spPr>
          <a:xfrm>
            <a:off x="16228692" y="225355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A2</a:t>
            </a:r>
            <a:endParaRPr lang="zh-CN" altLang="en-US" sz="1400" b="1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B888758E-472C-AF07-7153-9A8F37CDF2BA}"/>
              </a:ext>
            </a:extLst>
          </p:cNvPr>
          <p:cNvSpPr/>
          <p:nvPr/>
        </p:nvSpPr>
        <p:spPr>
          <a:xfrm>
            <a:off x="15100536" y="330090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00A1B9F-96CE-A226-FF7F-0A080ECDAE16}"/>
              </a:ext>
            </a:extLst>
          </p:cNvPr>
          <p:cNvSpPr txBox="1"/>
          <p:nvPr/>
        </p:nvSpPr>
        <p:spPr>
          <a:xfrm>
            <a:off x="15048637" y="328731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A0</a:t>
            </a:r>
            <a:endParaRPr lang="zh-CN" altLang="en-US" sz="1400" b="1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4BEB666C-7973-D1DB-B92F-46655E5238FE}"/>
              </a:ext>
            </a:extLst>
          </p:cNvPr>
          <p:cNvSpPr/>
          <p:nvPr/>
        </p:nvSpPr>
        <p:spPr>
          <a:xfrm>
            <a:off x="15100536" y="54746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B949512-6332-E501-DE91-359F33C06F58}"/>
              </a:ext>
            </a:extLst>
          </p:cNvPr>
          <p:cNvSpPr txBox="1"/>
          <p:nvPr/>
        </p:nvSpPr>
        <p:spPr>
          <a:xfrm>
            <a:off x="15048637" y="546109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A4</a:t>
            </a:r>
            <a:endParaRPr lang="zh-CN" altLang="en-US" sz="1400" b="1" dirty="0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AD2586BF-1CAA-04A1-FC7B-8475E0DFFF28}"/>
              </a:ext>
            </a:extLst>
          </p:cNvPr>
          <p:cNvSpPr/>
          <p:nvPr/>
        </p:nvSpPr>
        <p:spPr>
          <a:xfrm>
            <a:off x="16249969" y="438777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760DC50-4C80-75C9-7C42-710529FB1948}"/>
              </a:ext>
            </a:extLst>
          </p:cNvPr>
          <p:cNvSpPr txBox="1"/>
          <p:nvPr/>
        </p:nvSpPr>
        <p:spPr>
          <a:xfrm>
            <a:off x="16198071" y="437418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A3</a:t>
            </a:r>
            <a:endParaRPr lang="zh-CN" altLang="en-US" sz="1400" b="1" dirty="0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7052156-7C8B-DFB9-B58D-8DF783ED1F53}"/>
              </a:ext>
            </a:extLst>
          </p:cNvPr>
          <p:cNvSpPr/>
          <p:nvPr/>
        </p:nvSpPr>
        <p:spPr>
          <a:xfrm>
            <a:off x="13988906" y="228072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5CAD6E4-5298-6135-CAFD-A4DD39459B23}"/>
              </a:ext>
            </a:extLst>
          </p:cNvPr>
          <p:cNvSpPr txBox="1"/>
          <p:nvPr/>
        </p:nvSpPr>
        <p:spPr>
          <a:xfrm>
            <a:off x="13937007" y="226713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A6</a:t>
            </a:r>
            <a:endParaRPr lang="zh-CN" altLang="en-US" sz="1400" b="1" dirty="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4A344A40-72DB-FAD9-4770-A865FC26B378}"/>
              </a:ext>
            </a:extLst>
          </p:cNvPr>
          <p:cNvSpPr/>
          <p:nvPr/>
        </p:nvSpPr>
        <p:spPr>
          <a:xfrm>
            <a:off x="13958285" y="440136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6B2B1D1-374C-17C5-C1A5-08E67BC6FAE1}"/>
              </a:ext>
            </a:extLst>
          </p:cNvPr>
          <p:cNvSpPr txBox="1"/>
          <p:nvPr/>
        </p:nvSpPr>
        <p:spPr>
          <a:xfrm>
            <a:off x="13906386" y="438777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A5</a:t>
            </a:r>
            <a:endParaRPr lang="zh-CN" altLang="en-US" sz="1400" b="1" dirty="0"/>
          </a:p>
        </p:txBody>
      </p:sp>
      <p:pic>
        <p:nvPicPr>
          <p:cNvPr id="42" name="图形 41">
            <a:extLst>
              <a:ext uri="{FF2B5EF4-FFF2-40B4-BE49-F238E27FC236}">
                <a16:creationId xmlns:a16="http://schemas.microsoft.com/office/drawing/2014/main" id="{68E7E4B9-9DFD-410C-6CD5-11F72B360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51" y="67150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3" name="图形 42">
            <a:extLst>
              <a:ext uri="{FF2B5EF4-FFF2-40B4-BE49-F238E27FC236}">
                <a16:creationId xmlns:a16="http://schemas.microsoft.com/office/drawing/2014/main" id="{EA2F0E38-05F3-7E28-1A21-50AB43E3C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106" y="170527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CEE96D5F-D8B8-2CB6-6706-1436881EA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87" y="385309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5" name="图形 44">
            <a:extLst>
              <a:ext uri="{FF2B5EF4-FFF2-40B4-BE49-F238E27FC236}">
                <a16:creationId xmlns:a16="http://schemas.microsoft.com/office/drawing/2014/main" id="{7C8EF64C-A3EF-5CE8-4251-9E7475188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420" y="273904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6" name="图形 45">
            <a:extLst>
              <a:ext uri="{FF2B5EF4-FFF2-40B4-BE49-F238E27FC236}">
                <a16:creationId xmlns:a16="http://schemas.microsoft.com/office/drawing/2014/main" id="{A9F53A1E-EA2A-9637-19C3-46E4D1DB3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436" y="488686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7" name="图形 46">
            <a:extLst>
              <a:ext uri="{FF2B5EF4-FFF2-40B4-BE49-F238E27FC236}">
                <a16:creationId xmlns:a16="http://schemas.microsoft.com/office/drawing/2014/main" id="{C424D474-F638-708C-CE43-4E0A14127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27" y="170527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8" name="图形 47">
            <a:extLst>
              <a:ext uri="{FF2B5EF4-FFF2-40B4-BE49-F238E27FC236}">
                <a16:creationId xmlns:a16="http://schemas.microsoft.com/office/drawing/2014/main" id="{6E19A8E9-4CCB-5B7D-96EE-ADFD008E4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08" y="3853095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49" name="椭圆 48">
            <a:extLst>
              <a:ext uri="{FF2B5EF4-FFF2-40B4-BE49-F238E27FC236}">
                <a16:creationId xmlns:a16="http://schemas.microsoft.com/office/drawing/2014/main" id="{89C04593-F650-8465-AD56-3D6912D6CB26}"/>
              </a:ext>
            </a:extLst>
          </p:cNvPr>
          <p:cNvSpPr/>
          <p:nvPr/>
        </p:nvSpPr>
        <p:spPr>
          <a:xfrm>
            <a:off x="20574037" y="130027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C58C11A-F813-164C-A723-3735C40F21F2}"/>
              </a:ext>
            </a:extLst>
          </p:cNvPr>
          <p:cNvSpPr txBox="1"/>
          <p:nvPr/>
        </p:nvSpPr>
        <p:spPr>
          <a:xfrm>
            <a:off x="20522139" y="12866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A1</a:t>
            </a:r>
            <a:endParaRPr lang="zh-CN" altLang="en-US" sz="1400" b="1" dirty="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83DB2C99-689A-8E6A-8242-4F376E21C6A9}"/>
              </a:ext>
            </a:extLst>
          </p:cNvPr>
          <p:cNvSpPr/>
          <p:nvPr/>
        </p:nvSpPr>
        <p:spPr>
          <a:xfrm>
            <a:off x="21754075" y="234742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2CC1E51-CAAB-CC16-337F-C825E0BF3CD6}"/>
              </a:ext>
            </a:extLst>
          </p:cNvPr>
          <p:cNvSpPr txBox="1"/>
          <p:nvPr/>
        </p:nvSpPr>
        <p:spPr>
          <a:xfrm>
            <a:off x="21702176" y="233383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A2</a:t>
            </a:r>
            <a:endParaRPr lang="zh-CN" altLang="en-US" sz="1400" b="1" dirty="0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697D6195-CDF6-A8B1-AD3E-0A43D3EE5495}"/>
              </a:ext>
            </a:extLst>
          </p:cNvPr>
          <p:cNvSpPr/>
          <p:nvPr/>
        </p:nvSpPr>
        <p:spPr>
          <a:xfrm>
            <a:off x="20574020" y="338118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4CD87382-9529-A3E7-5338-EB8A501F941B}"/>
              </a:ext>
            </a:extLst>
          </p:cNvPr>
          <p:cNvSpPr txBox="1"/>
          <p:nvPr/>
        </p:nvSpPr>
        <p:spPr>
          <a:xfrm>
            <a:off x="20522121" y="336760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A0</a:t>
            </a:r>
            <a:endParaRPr lang="zh-CN" altLang="en-US" sz="1400" b="1" dirty="0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DC9099D3-7B8F-25E2-BA82-4F22F42AA1FF}"/>
              </a:ext>
            </a:extLst>
          </p:cNvPr>
          <p:cNvSpPr/>
          <p:nvPr/>
        </p:nvSpPr>
        <p:spPr>
          <a:xfrm>
            <a:off x="20574020" y="555496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615FDA9-276F-7EC2-3605-9E5CEC1F2EFC}"/>
              </a:ext>
            </a:extLst>
          </p:cNvPr>
          <p:cNvSpPr txBox="1"/>
          <p:nvPr/>
        </p:nvSpPr>
        <p:spPr>
          <a:xfrm>
            <a:off x="20522121" y="554137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A4</a:t>
            </a:r>
            <a:endParaRPr lang="zh-CN" altLang="en-US" sz="1400" b="1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A2CD5AA4-D303-3DEE-47BE-E99FA2BD0BC8}"/>
              </a:ext>
            </a:extLst>
          </p:cNvPr>
          <p:cNvSpPr/>
          <p:nvPr/>
        </p:nvSpPr>
        <p:spPr>
          <a:xfrm>
            <a:off x="21723454" y="446805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093CB94D-FD88-F3C0-247A-591BB0F91655}"/>
              </a:ext>
            </a:extLst>
          </p:cNvPr>
          <p:cNvSpPr txBox="1"/>
          <p:nvPr/>
        </p:nvSpPr>
        <p:spPr>
          <a:xfrm>
            <a:off x="21671555" y="445447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A3</a:t>
            </a:r>
            <a:endParaRPr lang="zh-CN" altLang="en-US" sz="1400" b="1" dirty="0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34854BE7-943A-F2D3-7F62-980567F9E6F8}"/>
              </a:ext>
            </a:extLst>
          </p:cNvPr>
          <p:cNvSpPr/>
          <p:nvPr/>
        </p:nvSpPr>
        <p:spPr>
          <a:xfrm>
            <a:off x="19462389" y="236101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0FEDD0A3-DCFA-502C-236C-72293D02F0A0}"/>
              </a:ext>
            </a:extLst>
          </p:cNvPr>
          <p:cNvSpPr txBox="1"/>
          <p:nvPr/>
        </p:nvSpPr>
        <p:spPr>
          <a:xfrm>
            <a:off x="19410491" y="234742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A6</a:t>
            </a:r>
            <a:endParaRPr lang="zh-CN" altLang="en-US" sz="1400" b="1" dirty="0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73B50754-070A-788F-DB9D-58E83F459F13}"/>
              </a:ext>
            </a:extLst>
          </p:cNvPr>
          <p:cNvSpPr/>
          <p:nvPr/>
        </p:nvSpPr>
        <p:spPr>
          <a:xfrm>
            <a:off x="19431768" y="448164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62467C21-2985-51F7-A8A6-37549B79DB15}"/>
              </a:ext>
            </a:extLst>
          </p:cNvPr>
          <p:cNvSpPr txBox="1"/>
          <p:nvPr/>
        </p:nvSpPr>
        <p:spPr>
          <a:xfrm>
            <a:off x="19379870" y="446805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A5</a:t>
            </a:r>
            <a:endParaRPr lang="zh-CN" altLang="en-US" sz="1400" b="1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EE237E00-5430-0925-CDF0-6BCCABDBB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49" y="687200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7D1925D9-2CB8-DB04-59A2-060F53059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04" y="790578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C7F35DBC-8BD5-5FEE-2F5D-875598725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86" y="1005360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7AFC14E0-886D-FD8D-304E-758168E0F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18" y="893955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96F4F40F-C566-F14B-59CC-706AB523B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33" y="1108737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9F023406-9F35-6102-5CBA-D145BFBC4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25" y="790578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0AF49AA-A343-BC3B-BC92-0D99DA0B1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07" y="10053603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6F5C43AF-89E9-DFBA-7078-AE7A0174263B}"/>
              </a:ext>
            </a:extLst>
          </p:cNvPr>
          <p:cNvSpPr/>
          <p:nvPr/>
        </p:nvSpPr>
        <p:spPr>
          <a:xfrm>
            <a:off x="15100536" y="750078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E958C96-8162-2A81-5F67-DFF3FDA28342}"/>
              </a:ext>
            </a:extLst>
          </p:cNvPr>
          <p:cNvSpPr txBox="1"/>
          <p:nvPr/>
        </p:nvSpPr>
        <p:spPr>
          <a:xfrm>
            <a:off x="15048637" y="748720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A1</a:t>
            </a:r>
            <a:endParaRPr lang="zh-CN" altLang="en-US" sz="1400" b="1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77E637F-465A-06B9-F120-75F14FCCF3E9}"/>
              </a:ext>
            </a:extLst>
          </p:cNvPr>
          <p:cNvSpPr/>
          <p:nvPr/>
        </p:nvSpPr>
        <p:spPr>
          <a:xfrm>
            <a:off x="16280573" y="854793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D9E4AEB-6DF6-E717-3FAA-4524F7968D3E}"/>
              </a:ext>
            </a:extLst>
          </p:cNvPr>
          <p:cNvSpPr txBox="1"/>
          <p:nvPr/>
        </p:nvSpPr>
        <p:spPr>
          <a:xfrm>
            <a:off x="16228674" y="853434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A2</a:t>
            </a:r>
            <a:endParaRPr lang="zh-CN" altLang="en-US" sz="1400" b="1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BF93E1B-AC4C-F4C2-15B2-227987A1ADF6}"/>
              </a:ext>
            </a:extLst>
          </p:cNvPr>
          <p:cNvSpPr/>
          <p:nvPr/>
        </p:nvSpPr>
        <p:spPr>
          <a:xfrm>
            <a:off x="15100517" y="95816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0438111-DCAD-C863-73CA-5B6B8414562C}"/>
              </a:ext>
            </a:extLst>
          </p:cNvPr>
          <p:cNvSpPr txBox="1"/>
          <p:nvPr/>
        </p:nvSpPr>
        <p:spPr>
          <a:xfrm>
            <a:off x="15048620" y="956810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A0</a:t>
            </a:r>
            <a:endParaRPr lang="zh-CN" altLang="en-US" sz="1400" b="1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C3F032B-D79E-B9BB-3411-48FA8821A466}"/>
              </a:ext>
            </a:extLst>
          </p:cNvPr>
          <p:cNvSpPr/>
          <p:nvPr/>
        </p:nvSpPr>
        <p:spPr>
          <a:xfrm>
            <a:off x="15100517" y="1175546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415E0-7A26-EC24-3008-69CFA3CA06F1}"/>
              </a:ext>
            </a:extLst>
          </p:cNvPr>
          <p:cNvSpPr txBox="1"/>
          <p:nvPr/>
        </p:nvSpPr>
        <p:spPr>
          <a:xfrm>
            <a:off x="15048620" y="1174188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A4</a:t>
            </a:r>
            <a:endParaRPr lang="zh-CN" altLang="en-US" sz="1400" b="1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DCD9C59-1FC1-CEB4-58B8-796E251BEB64}"/>
              </a:ext>
            </a:extLst>
          </p:cNvPr>
          <p:cNvSpPr/>
          <p:nvPr/>
        </p:nvSpPr>
        <p:spPr>
          <a:xfrm>
            <a:off x="16249952" y="1066856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71DB0E8-ACC6-3CAD-C78A-C113A56BA56D}"/>
              </a:ext>
            </a:extLst>
          </p:cNvPr>
          <p:cNvSpPr txBox="1"/>
          <p:nvPr/>
        </p:nvSpPr>
        <p:spPr>
          <a:xfrm>
            <a:off x="16198053" y="1065497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A3</a:t>
            </a:r>
            <a:endParaRPr lang="zh-CN" altLang="en-US" sz="1400" b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42872B2-E107-F2B2-00F6-68E1D6C1CC13}"/>
              </a:ext>
            </a:extLst>
          </p:cNvPr>
          <p:cNvSpPr/>
          <p:nvPr/>
        </p:nvSpPr>
        <p:spPr>
          <a:xfrm>
            <a:off x="13988887" y="856151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F70F87E-CDEB-DB0A-B7FD-070136A6CA23}"/>
              </a:ext>
            </a:extLst>
          </p:cNvPr>
          <p:cNvSpPr txBox="1"/>
          <p:nvPr/>
        </p:nvSpPr>
        <p:spPr>
          <a:xfrm>
            <a:off x="13936989" y="854793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A6</a:t>
            </a:r>
            <a:endParaRPr lang="zh-CN" altLang="en-US" sz="1400" b="1" dirty="0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97CF6798-0B59-A7C9-09C6-0830AFEDC0A8}"/>
              </a:ext>
            </a:extLst>
          </p:cNvPr>
          <p:cNvSpPr/>
          <p:nvPr/>
        </p:nvSpPr>
        <p:spPr>
          <a:xfrm>
            <a:off x="13958266" y="1068215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B9455D8C-C9CB-0F2A-3CBF-7D3D6AC28C2C}"/>
              </a:ext>
            </a:extLst>
          </p:cNvPr>
          <p:cNvSpPr txBox="1"/>
          <p:nvPr/>
        </p:nvSpPr>
        <p:spPr>
          <a:xfrm>
            <a:off x="13906368" y="1066856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A5</a:t>
            </a:r>
            <a:endParaRPr lang="zh-CN" altLang="en-US" sz="1400" b="1" dirty="0"/>
          </a:p>
        </p:txBody>
      </p:sp>
      <p:pic>
        <p:nvPicPr>
          <p:cNvPr id="65" name="图形 64">
            <a:extLst>
              <a:ext uri="{FF2B5EF4-FFF2-40B4-BE49-F238E27FC236}">
                <a16:creationId xmlns:a16="http://schemas.microsoft.com/office/drawing/2014/main" id="{94E2449C-2340-C227-7EB8-D5D7BB44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32" y="695229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6" name="图形 65">
            <a:extLst>
              <a:ext uri="{FF2B5EF4-FFF2-40B4-BE49-F238E27FC236}">
                <a16:creationId xmlns:a16="http://schemas.microsoft.com/office/drawing/2014/main" id="{038D2778-4E32-9AE5-DB19-67B4F6111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87" y="798606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7" name="图形 66">
            <a:extLst>
              <a:ext uri="{FF2B5EF4-FFF2-40B4-BE49-F238E27FC236}">
                <a16:creationId xmlns:a16="http://schemas.microsoft.com/office/drawing/2014/main" id="{FA553CE8-037B-63D5-651C-CA7CBC0A6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70" y="1013388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8" name="图形 67">
            <a:extLst>
              <a:ext uri="{FF2B5EF4-FFF2-40B4-BE49-F238E27FC236}">
                <a16:creationId xmlns:a16="http://schemas.microsoft.com/office/drawing/2014/main" id="{68B45AAD-E642-018C-EAD2-03FF003AA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401" y="901983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9" name="图形 68">
            <a:extLst>
              <a:ext uri="{FF2B5EF4-FFF2-40B4-BE49-F238E27FC236}">
                <a16:creationId xmlns:a16="http://schemas.microsoft.com/office/drawing/2014/main" id="{09062CA5-088E-ACFD-7B82-C07DEF41D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418" y="1116766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0" name="图形 69">
            <a:extLst>
              <a:ext uri="{FF2B5EF4-FFF2-40B4-BE49-F238E27FC236}">
                <a16:creationId xmlns:a16="http://schemas.microsoft.com/office/drawing/2014/main" id="{9C2410B6-452B-4CEC-5439-06A7127B2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08" y="798606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1" name="图形 70">
            <a:extLst>
              <a:ext uri="{FF2B5EF4-FFF2-40B4-BE49-F238E27FC236}">
                <a16:creationId xmlns:a16="http://schemas.microsoft.com/office/drawing/2014/main" id="{1F52AED9-9C34-7114-EAC0-B18544797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91" y="1013388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72" name="椭圆 71">
            <a:extLst>
              <a:ext uri="{FF2B5EF4-FFF2-40B4-BE49-F238E27FC236}">
                <a16:creationId xmlns:a16="http://schemas.microsoft.com/office/drawing/2014/main" id="{ADFAD42D-5D83-5B4E-2E1E-5EDBF34B91B8}"/>
              </a:ext>
            </a:extLst>
          </p:cNvPr>
          <p:cNvSpPr/>
          <p:nvPr/>
        </p:nvSpPr>
        <p:spPr>
          <a:xfrm>
            <a:off x="20574020" y="758106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60966919-F41E-D73A-60E6-9A15C5E47C8B}"/>
              </a:ext>
            </a:extLst>
          </p:cNvPr>
          <p:cNvSpPr txBox="1"/>
          <p:nvPr/>
        </p:nvSpPr>
        <p:spPr>
          <a:xfrm>
            <a:off x="20522121" y="756748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A1</a:t>
            </a:r>
            <a:endParaRPr lang="zh-CN" altLang="en-US" sz="1400" b="1" dirty="0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622A12C6-B522-A5D9-6E61-4692F0128C0F}"/>
              </a:ext>
            </a:extLst>
          </p:cNvPr>
          <p:cNvSpPr/>
          <p:nvPr/>
        </p:nvSpPr>
        <p:spPr>
          <a:xfrm>
            <a:off x="21754056" y="862821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9292BE58-9AD7-24B9-B276-CA85A759E24B}"/>
              </a:ext>
            </a:extLst>
          </p:cNvPr>
          <p:cNvSpPr txBox="1"/>
          <p:nvPr/>
        </p:nvSpPr>
        <p:spPr>
          <a:xfrm>
            <a:off x="21702158" y="861462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A2</a:t>
            </a:r>
            <a:endParaRPr lang="zh-CN" altLang="en-US" sz="1400" b="1" dirty="0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E8FB898F-EC12-7C1B-CE26-1F35A6869B1F}"/>
              </a:ext>
            </a:extLst>
          </p:cNvPr>
          <p:cNvSpPr/>
          <p:nvPr/>
        </p:nvSpPr>
        <p:spPr>
          <a:xfrm>
            <a:off x="20574002" y="966197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C027B175-C0E9-4830-6549-1423F6A7699E}"/>
              </a:ext>
            </a:extLst>
          </p:cNvPr>
          <p:cNvSpPr txBox="1"/>
          <p:nvPr/>
        </p:nvSpPr>
        <p:spPr>
          <a:xfrm>
            <a:off x="20522103" y="96483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A0</a:t>
            </a:r>
            <a:endParaRPr lang="zh-CN" altLang="en-US" sz="1400" b="1" dirty="0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FEF01710-3E4B-DC6D-BB0A-C787B9C7380B}"/>
              </a:ext>
            </a:extLst>
          </p:cNvPr>
          <p:cNvSpPr/>
          <p:nvPr/>
        </p:nvSpPr>
        <p:spPr>
          <a:xfrm>
            <a:off x="20574002" y="1183575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1F6FD9E5-C3C8-43FF-F687-47AC1F3482F5}"/>
              </a:ext>
            </a:extLst>
          </p:cNvPr>
          <p:cNvSpPr txBox="1"/>
          <p:nvPr/>
        </p:nvSpPr>
        <p:spPr>
          <a:xfrm>
            <a:off x="20522103" y="1182216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A4</a:t>
            </a:r>
            <a:endParaRPr lang="zh-CN" altLang="en-US" sz="1400" b="1" dirty="0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70CC8EE7-F639-9BD4-BFEC-F06EE58F0CEF}"/>
              </a:ext>
            </a:extLst>
          </p:cNvPr>
          <p:cNvSpPr/>
          <p:nvPr/>
        </p:nvSpPr>
        <p:spPr>
          <a:xfrm>
            <a:off x="21723435" y="1074884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5FC1FAA-95E7-CAF2-6884-24A9F86FD2BD}"/>
              </a:ext>
            </a:extLst>
          </p:cNvPr>
          <p:cNvSpPr txBox="1"/>
          <p:nvPr/>
        </p:nvSpPr>
        <p:spPr>
          <a:xfrm>
            <a:off x="21671537" y="1073526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A3</a:t>
            </a:r>
            <a:endParaRPr lang="zh-CN" altLang="en-US" sz="1400" b="1" dirty="0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8FBA3506-DF88-9880-4085-65B56F8EC560}"/>
              </a:ext>
            </a:extLst>
          </p:cNvPr>
          <p:cNvSpPr/>
          <p:nvPr/>
        </p:nvSpPr>
        <p:spPr>
          <a:xfrm>
            <a:off x="19462372" y="864180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A15A6585-950B-E781-2683-4D2F6B0FC58A}"/>
              </a:ext>
            </a:extLst>
          </p:cNvPr>
          <p:cNvSpPr txBox="1"/>
          <p:nvPr/>
        </p:nvSpPr>
        <p:spPr>
          <a:xfrm>
            <a:off x="19410473" y="862821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A6</a:t>
            </a:r>
            <a:endParaRPr lang="zh-CN" altLang="en-US" sz="1400" b="1" dirty="0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C72CD9CB-0C6B-C789-162B-B1D747FF8BDD}"/>
              </a:ext>
            </a:extLst>
          </p:cNvPr>
          <p:cNvSpPr/>
          <p:nvPr/>
        </p:nvSpPr>
        <p:spPr>
          <a:xfrm>
            <a:off x="19431751" y="1076243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93DF3365-4BFA-783F-2460-3192898DFDE5}"/>
              </a:ext>
            </a:extLst>
          </p:cNvPr>
          <p:cNvSpPr txBox="1"/>
          <p:nvPr/>
        </p:nvSpPr>
        <p:spPr>
          <a:xfrm>
            <a:off x="19379852" y="1074884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A5</a:t>
            </a:r>
            <a:endParaRPr lang="zh-CN" altLang="en-US" sz="1400" b="1" dirty="0"/>
          </a:p>
        </p:txBody>
      </p:sp>
      <p:pic>
        <p:nvPicPr>
          <p:cNvPr id="86" name="图形 85">
            <a:extLst>
              <a:ext uri="{FF2B5EF4-FFF2-40B4-BE49-F238E27FC236}">
                <a16:creationId xmlns:a16="http://schemas.microsoft.com/office/drawing/2014/main" id="{3A25D432-00AF-472E-9DB4-4C0C7372E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30" y="1323098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7" name="图形 86">
            <a:extLst>
              <a:ext uri="{FF2B5EF4-FFF2-40B4-BE49-F238E27FC236}">
                <a16:creationId xmlns:a16="http://schemas.microsoft.com/office/drawing/2014/main" id="{CA04F61F-AD09-4DCA-ABC0-F9FB528FF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86" y="1426475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8" name="图形 87">
            <a:extLst>
              <a:ext uri="{FF2B5EF4-FFF2-40B4-BE49-F238E27FC236}">
                <a16:creationId xmlns:a16="http://schemas.microsoft.com/office/drawing/2014/main" id="{D1A50FEF-E0CA-97F2-8BCD-B5F270564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67" y="1641258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9" name="图形 88">
            <a:extLst>
              <a:ext uri="{FF2B5EF4-FFF2-40B4-BE49-F238E27FC236}">
                <a16:creationId xmlns:a16="http://schemas.microsoft.com/office/drawing/2014/main" id="{0617F769-80CF-10C5-884F-B099CF55D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00" y="1529853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0" name="图形 89">
            <a:extLst>
              <a:ext uri="{FF2B5EF4-FFF2-40B4-BE49-F238E27FC236}">
                <a16:creationId xmlns:a16="http://schemas.microsoft.com/office/drawing/2014/main" id="{C9FEA492-6E90-E6F8-EBED-81CB061BD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16" y="1744635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1" name="图形 90">
            <a:extLst>
              <a:ext uri="{FF2B5EF4-FFF2-40B4-BE49-F238E27FC236}">
                <a16:creationId xmlns:a16="http://schemas.microsoft.com/office/drawing/2014/main" id="{E8082088-CC97-500E-3D98-F7EA46482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07" y="1426475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2" name="图形 91">
            <a:extLst>
              <a:ext uri="{FF2B5EF4-FFF2-40B4-BE49-F238E27FC236}">
                <a16:creationId xmlns:a16="http://schemas.microsoft.com/office/drawing/2014/main" id="{3C68DFAF-750F-9BA3-3BC3-080F023DC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488" y="16412580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93" name="椭圆 92">
            <a:extLst>
              <a:ext uri="{FF2B5EF4-FFF2-40B4-BE49-F238E27FC236}">
                <a16:creationId xmlns:a16="http://schemas.microsoft.com/office/drawing/2014/main" id="{5DCF1220-47D9-9E2C-F36F-9E31B1B843C8}"/>
              </a:ext>
            </a:extLst>
          </p:cNvPr>
          <p:cNvSpPr/>
          <p:nvPr/>
        </p:nvSpPr>
        <p:spPr>
          <a:xfrm>
            <a:off x="15100517" y="1385976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77EA02CD-69A6-E97D-9CC7-541194BE93EF}"/>
              </a:ext>
            </a:extLst>
          </p:cNvPr>
          <p:cNvSpPr txBox="1"/>
          <p:nvPr/>
        </p:nvSpPr>
        <p:spPr>
          <a:xfrm>
            <a:off x="15048620" y="1384617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A1</a:t>
            </a:r>
            <a:endParaRPr lang="zh-CN" altLang="en-US" sz="1400" b="1" dirty="0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E4F9FE79-07C7-3F71-D46F-0775090BBE71}"/>
              </a:ext>
            </a:extLst>
          </p:cNvPr>
          <p:cNvSpPr/>
          <p:nvPr/>
        </p:nvSpPr>
        <p:spPr>
          <a:xfrm>
            <a:off x="16280555" y="1490690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F45B63D4-8137-CC06-B9D0-911D74211EC7}"/>
              </a:ext>
            </a:extLst>
          </p:cNvPr>
          <p:cNvSpPr txBox="1"/>
          <p:nvPr/>
        </p:nvSpPr>
        <p:spPr>
          <a:xfrm>
            <a:off x="16228656" y="1489332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A2</a:t>
            </a:r>
            <a:endParaRPr lang="zh-CN" altLang="en-US" sz="1400" b="1" dirty="0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D3C59178-6E56-E09D-576F-A02587A869E7}"/>
              </a:ext>
            </a:extLst>
          </p:cNvPr>
          <p:cNvSpPr/>
          <p:nvPr/>
        </p:nvSpPr>
        <p:spPr>
          <a:xfrm>
            <a:off x="15100500" y="1594067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BBF7DF16-F0AD-F4E1-648B-4DFB7A50AE4F}"/>
              </a:ext>
            </a:extLst>
          </p:cNvPr>
          <p:cNvSpPr txBox="1"/>
          <p:nvPr/>
        </p:nvSpPr>
        <p:spPr>
          <a:xfrm>
            <a:off x="15048601" y="1592708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A0</a:t>
            </a:r>
            <a:endParaRPr lang="zh-CN" altLang="en-US" sz="1400" b="1" dirty="0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997E1F70-7627-E9C7-23D1-2698F940F3D5}"/>
              </a:ext>
            </a:extLst>
          </p:cNvPr>
          <p:cNvSpPr/>
          <p:nvPr/>
        </p:nvSpPr>
        <p:spPr>
          <a:xfrm>
            <a:off x="15100500" y="1811444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0587DD86-1ED8-449C-78A2-8F4BFF66E240}"/>
              </a:ext>
            </a:extLst>
          </p:cNvPr>
          <p:cNvSpPr txBox="1"/>
          <p:nvPr/>
        </p:nvSpPr>
        <p:spPr>
          <a:xfrm>
            <a:off x="15048601" y="1810085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A4</a:t>
            </a:r>
            <a:endParaRPr lang="zh-CN" altLang="en-US" sz="1400" b="1" dirty="0"/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02D003F4-312C-887E-6D5B-74994CC3DB71}"/>
              </a:ext>
            </a:extLst>
          </p:cNvPr>
          <p:cNvSpPr/>
          <p:nvPr/>
        </p:nvSpPr>
        <p:spPr>
          <a:xfrm>
            <a:off x="16249934" y="1702754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8C4F77E8-D190-FDF8-91C7-FEDFE270CF5E}"/>
              </a:ext>
            </a:extLst>
          </p:cNvPr>
          <p:cNvSpPr txBox="1"/>
          <p:nvPr/>
        </p:nvSpPr>
        <p:spPr>
          <a:xfrm>
            <a:off x="16198035" y="1701395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A3</a:t>
            </a:r>
            <a:endParaRPr lang="zh-CN" altLang="en-US" sz="1400" b="1" dirty="0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FAA5A17B-AD8D-E3B1-1A1B-988579AC3D73}"/>
              </a:ext>
            </a:extLst>
          </p:cNvPr>
          <p:cNvSpPr/>
          <p:nvPr/>
        </p:nvSpPr>
        <p:spPr>
          <a:xfrm>
            <a:off x="13988869" y="1492049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86B2B821-A846-4BB2-EEED-88C9AA653B31}"/>
              </a:ext>
            </a:extLst>
          </p:cNvPr>
          <p:cNvSpPr txBox="1"/>
          <p:nvPr/>
        </p:nvSpPr>
        <p:spPr>
          <a:xfrm>
            <a:off x="13936971" y="1490690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A6</a:t>
            </a:r>
            <a:endParaRPr lang="zh-CN" altLang="en-US" sz="1400" b="1" dirty="0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6A96B5B0-26AA-935F-D693-F1276465DAAC}"/>
              </a:ext>
            </a:extLst>
          </p:cNvPr>
          <p:cNvSpPr/>
          <p:nvPr/>
        </p:nvSpPr>
        <p:spPr>
          <a:xfrm>
            <a:off x="13958248" y="1704112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84F490D5-CA10-4F17-8521-AB6CF5F49288}"/>
              </a:ext>
            </a:extLst>
          </p:cNvPr>
          <p:cNvSpPr txBox="1"/>
          <p:nvPr/>
        </p:nvSpPr>
        <p:spPr>
          <a:xfrm>
            <a:off x="13906350" y="1702754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A5</a:t>
            </a:r>
            <a:endParaRPr lang="zh-CN" altLang="en-US" sz="1400" b="1" dirty="0"/>
          </a:p>
        </p:txBody>
      </p:sp>
      <p:pic>
        <p:nvPicPr>
          <p:cNvPr id="107" name="图形 106">
            <a:extLst>
              <a:ext uri="{FF2B5EF4-FFF2-40B4-BE49-F238E27FC236}">
                <a16:creationId xmlns:a16="http://schemas.microsoft.com/office/drawing/2014/main" id="{43267902-7F36-A5DF-9E76-93F298B6A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15" y="1331126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08" name="图形 107">
            <a:extLst>
              <a:ext uri="{FF2B5EF4-FFF2-40B4-BE49-F238E27FC236}">
                <a16:creationId xmlns:a16="http://schemas.microsoft.com/office/drawing/2014/main" id="{5319D950-1B86-0CBE-B483-6B08978F1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70" y="1434504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09" name="图形 108">
            <a:extLst>
              <a:ext uri="{FF2B5EF4-FFF2-40B4-BE49-F238E27FC236}">
                <a16:creationId xmlns:a16="http://schemas.microsoft.com/office/drawing/2014/main" id="{1306958A-2D1D-D32E-9221-EE7E8B0F7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52" y="1649286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0" name="图形 109">
            <a:extLst>
              <a:ext uri="{FF2B5EF4-FFF2-40B4-BE49-F238E27FC236}">
                <a16:creationId xmlns:a16="http://schemas.microsoft.com/office/drawing/2014/main" id="{3242F845-F188-AEA4-AB7D-B6A0718FD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384" y="1537881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1" name="图形 110">
            <a:extLst>
              <a:ext uri="{FF2B5EF4-FFF2-40B4-BE49-F238E27FC236}">
                <a16:creationId xmlns:a16="http://schemas.microsoft.com/office/drawing/2014/main" id="{459FA9DC-76A5-EC35-4F2A-7233AFC57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399" y="1752663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2" name="图形 111">
            <a:extLst>
              <a:ext uri="{FF2B5EF4-FFF2-40B4-BE49-F238E27FC236}">
                <a16:creationId xmlns:a16="http://schemas.microsoft.com/office/drawing/2014/main" id="{327FF43B-7CDF-CD03-07B6-B196F3FB2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91" y="1434504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3" name="图形 112">
            <a:extLst>
              <a:ext uri="{FF2B5EF4-FFF2-40B4-BE49-F238E27FC236}">
                <a16:creationId xmlns:a16="http://schemas.microsoft.com/office/drawing/2014/main" id="{354679D8-D879-0B56-5F6B-B24B2DC94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73" y="16492864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14" name="椭圆 113">
            <a:extLst>
              <a:ext uri="{FF2B5EF4-FFF2-40B4-BE49-F238E27FC236}">
                <a16:creationId xmlns:a16="http://schemas.microsoft.com/office/drawing/2014/main" id="{A00374DD-35D6-6626-71E2-1C15ADEB3AF0}"/>
              </a:ext>
            </a:extLst>
          </p:cNvPr>
          <p:cNvSpPr/>
          <p:nvPr/>
        </p:nvSpPr>
        <p:spPr>
          <a:xfrm>
            <a:off x="20574002" y="1394004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3652704E-9F0B-B411-64EF-2035FEEF8256}"/>
              </a:ext>
            </a:extLst>
          </p:cNvPr>
          <p:cNvSpPr txBox="1"/>
          <p:nvPr/>
        </p:nvSpPr>
        <p:spPr>
          <a:xfrm>
            <a:off x="20522103" y="1392646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A1</a:t>
            </a:r>
            <a:endParaRPr lang="zh-CN" altLang="en-US" sz="1400" b="1" dirty="0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09ABD01F-3F35-42AE-0157-7BED51F0387B}"/>
              </a:ext>
            </a:extLst>
          </p:cNvPr>
          <p:cNvSpPr/>
          <p:nvPr/>
        </p:nvSpPr>
        <p:spPr>
          <a:xfrm>
            <a:off x="21754038" y="1498719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C04BF70F-9493-9A91-A635-27C5055D8AA5}"/>
              </a:ext>
            </a:extLst>
          </p:cNvPr>
          <p:cNvSpPr txBox="1"/>
          <p:nvPr/>
        </p:nvSpPr>
        <p:spPr>
          <a:xfrm>
            <a:off x="21702140" y="1497360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A2</a:t>
            </a:r>
            <a:endParaRPr lang="zh-CN" altLang="en-US" sz="1400" b="1" dirty="0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3CF37AAD-C23A-787A-26E3-E2D45B02C670}"/>
              </a:ext>
            </a:extLst>
          </p:cNvPr>
          <p:cNvSpPr/>
          <p:nvPr/>
        </p:nvSpPr>
        <p:spPr>
          <a:xfrm>
            <a:off x="20573983" y="1602095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26761C6B-7DBA-1FC5-6F5D-F22CA6DEFABF}"/>
              </a:ext>
            </a:extLst>
          </p:cNvPr>
          <p:cNvSpPr txBox="1"/>
          <p:nvPr/>
        </p:nvSpPr>
        <p:spPr>
          <a:xfrm>
            <a:off x="20522086" y="1600737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A0</a:t>
            </a:r>
            <a:endParaRPr lang="zh-CN" altLang="en-US" sz="1400" b="1" dirty="0"/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468B5AC0-4630-66C1-3E68-19B5CD1B2468}"/>
              </a:ext>
            </a:extLst>
          </p:cNvPr>
          <p:cNvSpPr/>
          <p:nvPr/>
        </p:nvSpPr>
        <p:spPr>
          <a:xfrm>
            <a:off x="20573983" y="1819472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6EC3757C-1E5D-4917-5DE7-89473C6FE924}"/>
              </a:ext>
            </a:extLst>
          </p:cNvPr>
          <p:cNvSpPr txBox="1"/>
          <p:nvPr/>
        </p:nvSpPr>
        <p:spPr>
          <a:xfrm>
            <a:off x="20522086" y="1818114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A4</a:t>
            </a:r>
            <a:endParaRPr lang="zh-CN" altLang="en-US" sz="1400" b="1" dirty="0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965B8FCC-F7EE-FEEE-6F6D-FB4586D40222}"/>
              </a:ext>
            </a:extLst>
          </p:cNvPr>
          <p:cNvSpPr/>
          <p:nvPr/>
        </p:nvSpPr>
        <p:spPr>
          <a:xfrm>
            <a:off x="21723417" y="1710782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3B191E72-2644-9914-69A2-BB28A325349A}"/>
              </a:ext>
            </a:extLst>
          </p:cNvPr>
          <p:cNvSpPr txBox="1"/>
          <p:nvPr/>
        </p:nvSpPr>
        <p:spPr>
          <a:xfrm>
            <a:off x="21671519" y="1709424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A3</a:t>
            </a:r>
            <a:endParaRPr lang="zh-CN" altLang="en-US" sz="1400" b="1" dirty="0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3587BAA6-39E4-AE5E-B36C-FC86259EE3A5}"/>
              </a:ext>
            </a:extLst>
          </p:cNvPr>
          <p:cNvSpPr/>
          <p:nvPr/>
        </p:nvSpPr>
        <p:spPr>
          <a:xfrm>
            <a:off x="19462354" y="150007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52A26E29-08F7-56FE-3B22-D220F28A17D3}"/>
              </a:ext>
            </a:extLst>
          </p:cNvPr>
          <p:cNvSpPr txBox="1"/>
          <p:nvPr/>
        </p:nvSpPr>
        <p:spPr>
          <a:xfrm>
            <a:off x="19410455" y="1498719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A6</a:t>
            </a:r>
            <a:endParaRPr lang="zh-CN" altLang="en-US" sz="1400" b="1" dirty="0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100EE8C4-99C9-3758-2D70-AE92055E8BFE}"/>
              </a:ext>
            </a:extLst>
          </p:cNvPr>
          <p:cNvSpPr/>
          <p:nvPr/>
        </p:nvSpPr>
        <p:spPr>
          <a:xfrm>
            <a:off x="19431732" y="1712141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7D30FC4D-37A0-F981-6392-2F75B4F7D612}"/>
              </a:ext>
            </a:extLst>
          </p:cNvPr>
          <p:cNvSpPr txBox="1"/>
          <p:nvPr/>
        </p:nvSpPr>
        <p:spPr>
          <a:xfrm>
            <a:off x="19379834" y="1710782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A5</a:t>
            </a:r>
            <a:endParaRPr lang="zh-CN" altLang="en-US" sz="1400" b="1" dirty="0"/>
          </a:p>
        </p:txBody>
      </p:sp>
      <p:pic>
        <p:nvPicPr>
          <p:cNvPr id="128" name="图形 127">
            <a:extLst>
              <a:ext uri="{FF2B5EF4-FFF2-40B4-BE49-F238E27FC236}">
                <a16:creationId xmlns:a16="http://schemas.microsoft.com/office/drawing/2014/main" id="{C518AA0F-95D4-6003-EE10-8D459CFED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38317" y="1970166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29" name="图形 128">
            <a:extLst>
              <a:ext uri="{FF2B5EF4-FFF2-40B4-BE49-F238E27FC236}">
                <a16:creationId xmlns:a16="http://schemas.microsoft.com/office/drawing/2014/main" id="{C7931E5A-C47B-942F-96D7-7A2B1E56E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72" y="2073543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0" name="图形 129">
            <a:extLst>
              <a:ext uri="{FF2B5EF4-FFF2-40B4-BE49-F238E27FC236}">
                <a16:creationId xmlns:a16="http://schemas.microsoft.com/office/drawing/2014/main" id="{2AB82797-150C-A424-0D1C-8094E143E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54" y="2288325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1" name="图形 130">
            <a:extLst>
              <a:ext uri="{FF2B5EF4-FFF2-40B4-BE49-F238E27FC236}">
                <a16:creationId xmlns:a16="http://schemas.microsoft.com/office/drawing/2014/main" id="{0D1A17A6-4976-6F1D-AD18-F3792B904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372286" y="2176920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2" name="图形 131">
            <a:extLst>
              <a:ext uri="{FF2B5EF4-FFF2-40B4-BE49-F238E27FC236}">
                <a16:creationId xmlns:a16="http://schemas.microsoft.com/office/drawing/2014/main" id="{1AB147CE-9795-C5F2-275E-1C6152D87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05301" y="2391702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3" name="图形 132">
            <a:extLst>
              <a:ext uri="{FF2B5EF4-FFF2-40B4-BE49-F238E27FC236}">
                <a16:creationId xmlns:a16="http://schemas.microsoft.com/office/drawing/2014/main" id="{AB1BC676-50C8-38DB-883F-F6222BA28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93" y="2073543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4" name="图形 133">
            <a:extLst>
              <a:ext uri="{FF2B5EF4-FFF2-40B4-BE49-F238E27FC236}">
                <a16:creationId xmlns:a16="http://schemas.microsoft.com/office/drawing/2014/main" id="{EC206206-6B0E-05CC-8ACB-4593FF54E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75" y="2288325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35" name="椭圆 134">
            <a:extLst>
              <a:ext uri="{FF2B5EF4-FFF2-40B4-BE49-F238E27FC236}">
                <a16:creationId xmlns:a16="http://schemas.microsoft.com/office/drawing/2014/main" id="{0F7961A4-D8B3-1161-BC92-5092AE064737}"/>
              </a:ext>
            </a:extLst>
          </p:cNvPr>
          <p:cNvSpPr/>
          <p:nvPr/>
        </p:nvSpPr>
        <p:spPr>
          <a:xfrm>
            <a:off x="15059904" y="2033043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6EF2474D-0224-75CF-0EAA-F3CB1AA0AC18}"/>
              </a:ext>
            </a:extLst>
          </p:cNvPr>
          <p:cNvSpPr txBox="1"/>
          <p:nvPr/>
        </p:nvSpPr>
        <p:spPr>
          <a:xfrm>
            <a:off x="15008005" y="2031685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A1</a:t>
            </a:r>
            <a:endParaRPr lang="zh-CN" altLang="en-US" sz="1400" b="1" dirty="0"/>
          </a:p>
        </p:txBody>
      </p:sp>
      <p:sp>
        <p:nvSpPr>
          <p:cNvPr id="137" name="椭圆 136">
            <a:extLst>
              <a:ext uri="{FF2B5EF4-FFF2-40B4-BE49-F238E27FC236}">
                <a16:creationId xmlns:a16="http://schemas.microsoft.com/office/drawing/2014/main" id="{72CD3AA1-7869-CBF3-E35C-C6F7048E977B}"/>
              </a:ext>
            </a:extLst>
          </p:cNvPr>
          <p:cNvSpPr/>
          <p:nvPr/>
        </p:nvSpPr>
        <p:spPr>
          <a:xfrm>
            <a:off x="16239940" y="2137758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729A1D65-FA14-6A77-1A79-755A371A3DA6}"/>
              </a:ext>
            </a:extLst>
          </p:cNvPr>
          <p:cNvSpPr txBox="1"/>
          <p:nvPr/>
        </p:nvSpPr>
        <p:spPr>
          <a:xfrm>
            <a:off x="16188042" y="2136399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A2</a:t>
            </a:r>
            <a:endParaRPr lang="zh-CN" altLang="en-US" sz="1400" b="1" dirty="0"/>
          </a:p>
        </p:txBody>
      </p:sp>
      <p:sp>
        <p:nvSpPr>
          <p:cNvPr id="139" name="椭圆 138">
            <a:extLst>
              <a:ext uri="{FF2B5EF4-FFF2-40B4-BE49-F238E27FC236}">
                <a16:creationId xmlns:a16="http://schemas.microsoft.com/office/drawing/2014/main" id="{A3ED3A82-1A56-5B84-EBBC-8813085ACD8F}"/>
              </a:ext>
            </a:extLst>
          </p:cNvPr>
          <p:cNvSpPr/>
          <p:nvPr/>
        </p:nvSpPr>
        <p:spPr>
          <a:xfrm>
            <a:off x="15059885" y="2241134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AD93CB64-C821-B380-D8B5-B537E8E4C61C}"/>
              </a:ext>
            </a:extLst>
          </p:cNvPr>
          <p:cNvSpPr txBox="1"/>
          <p:nvPr/>
        </p:nvSpPr>
        <p:spPr>
          <a:xfrm>
            <a:off x="15007988" y="2239776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A0</a:t>
            </a:r>
            <a:endParaRPr lang="zh-CN" altLang="en-US" sz="1400" b="1" dirty="0"/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D9B18FAC-C9E4-7843-29B0-56EDDC1D326E}"/>
              </a:ext>
            </a:extLst>
          </p:cNvPr>
          <p:cNvSpPr/>
          <p:nvPr/>
        </p:nvSpPr>
        <p:spPr>
          <a:xfrm>
            <a:off x="15059885" y="2458512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956BEA36-ABF8-21D3-4DA5-429BFC30C875}"/>
              </a:ext>
            </a:extLst>
          </p:cNvPr>
          <p:cNvSpPr txBox="1"/>
          <p:nvPr/>
        </p:nvSpPr>
        <p:spPr>
          <a:xfrm>
            <a:off x="15007988" y="2457153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A4</a:t>
            </a:r>
            <a:endParaRPr lang="zh-CN" altLang="en-US" sz="1400" b="1" dirty="0"/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id="{BC0DD1BC-C84C-CD2B-9CF9-9B0867AFC7A5}"/>
              </a:ext>
            </a:extLst>
          </p:cNvPr>
          <p:cNvSpPr/>
          <p:nvPr/>
        </p:nvSpPr>
        <p:spPr>
          <a:xfrm>
            <a:off x="16209319" y="2349821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1811900E-A2F9-2F93-92F5-069755E4CA87}"/>
              </a:ext>
            </a:extLst>
          </p:cNvPr>
          <p:cNvSpPr txBox="1"/>
          <p:nvPr/>
        </p:nvSpPr>
        <p:spPr>
          <a:xfrm>
            <a:off x="16157421" y="2348463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A3</a:t>
            </a:r>
            <a:endParaRPr lang="zh-CN" altLang="en-US" sz="1400" b="1" dirty="0"/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CFEACDB9-FE24-3111-14F3-D0C2338A9425}"/>
              </a:ext>
            </a:extLst>
          </p:cNvPr>
          <p:cNvSpPr/>
          <p:nvPr/>
        </p:nvSpPr>
        <p:spPr>
          <a:xfrm>
            <a:off x="13948256" y="2139117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AE5BC22F-ACDE-1C59-9859-9307FD19D92F}"/>
              </a:ext>
            </a:extLst>
          </p:cNvPr>
          <p:cNvSpPr txBox="1"/>
          <p:nvPr/>
        </p:nvSpPr>
        <p:spPr>
          <a:xfrm>
            <a:off x="13896357" y="2137758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A6</a:t>
            </a:r>
            <a:endParaRPr lang="zh-CN" altLang="en-US" sz="1400" b="1" dirty="0"/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97BDDF41-33B5-7676-EFE8-73488A45DBC3}"/>
              </a:ext>
            </a:extLst>
          </p:cNvPr>
          <p:cNvSpPr/>
          <p:nvPr/>
        </p:nvSpPr>
        <p:spPr>
          <a:xfrm>
            <a:off x="13917635" y="2351180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45570BD8-AF45-8300-D8D6-48284254808E}"/>
              </a:ext>
            </a:extLst>
          </p:cNvPr>
          <p:cNvSpPr txBox="1"/>
          <p:nvPr/>
        </p:nvSpPr>
        <p:spPr>
          <a:xfrm>
            <a:off x="13865736" y="2349821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A5</a:t>
            </a:r>
            <a:endParaRPr lang="zh-CN" altLang="en-US" sz="1400" b="1" dirty="0"/>
          </a:p>
        </p:txBody>
      </p:sp>
      <p:pic>
        <p:nvPicPr>
          <p:cNvPr id="149" name="图形 148">
            <a:extLst>
              <a:ext uri="{FF2B5EF4-FFF2-40B4-BE49-F238E27FC236}">
                <a16:creationId xmlns:a16="http://schemas.microsoft.com/office/drawing/2014/main" id="{1BB9284F-E91C-F68F-BA3D-B2789253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1800" y="1978194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0" name="图形 149">
            <a:extLst>
              <a:ext uri="{FF2B5EF4-FFF2-40B4-BE49-F238E27FC236}">
                <a16:creationId xmlns:a16="http://schemas.microsoft.com/office/drawing/2014/main" id="{B0D82992-1C74-11D3-FFDA-94FE0F211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55" y="208157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1" name="图形 150">
            <a:extLst>
              <a:ext uri="{FF2B5EF4-FFF2-40B4-BE49-F238E27FC236}">
                <a16:creationId xmlns:a16="http://schemas.microsoft.com/office/drawing/2014/main" id="{E003357D-09B7-D817-4CF5-D61820CB7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38" y="2296354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2" name="图形 151">
            <a:extLst>
              <a:ext uri="{FF2B5EF4-FFF2-40B4-BE49-F238E27FC236}">
                <a16:creationId xmlns:a16="http://schemas.microsoft.com/office/drawing/2014/main" id="{C23F5C10-9BE6-80FB-0F33-D5070C1E7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45769" y="2184949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3" name="图形 152">
            <a:extLst>
              <a:ext uri="{FF2B5EF4-FFF2-40B4-BE49-F238E27FC236}">
                <a16:creationId xmlns:a16="http://schemas.microsoft.com/office/drawing/2014/main" id="{8EE4D4FB-161A-49BB-F583-B2896752D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78786" y="2399731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4" name="图形 153">
            <a:extLst>
              <a:ext uri="{FF2B5EF4-FFF2-40B4-BE49-F238E27FC236}">
                <a16:creationId xmlns:a16="http://schemas.microsoft.com/office/drawing/2014/main" id="{F11EF243-E4ED-8EA0-8680-EF0E3FFE1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76" y="208157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5" name="图形 154">
            <a:extLst>
              <a:ext uri="{FF2B5EF4-FFF2-40B4-BE49-F238E27FC236}">
                <a16:creationId xmlns:a16="http://schemas.microsoft.com/office/drawing/2014/main" id="{97869ED5-2F8A-487D-6559-C2DFF1C06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59" y="22963540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56" name="椭圆 155">
            <a:extLst>
              <a:ext uri="{FF2B5EF4-FFF2-40B4-BE49-F238E27FC236}">
                <a16:creationId xmlns:a16="http://schemas.microsoft.com/office/drawing/2014/main" id="{783A796F-678F-C345-0D94-1E45E35DE28A}"/>
              </a:ext>
            </a:extLst>
          </p:cNvPr>
          <p:cNvSpPr/>
          <p:nvPr/>
        </p:nvSpPr>
        <p:spPr>
          <a:xfrm>
            <a:off x="20533387" y="2041072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F437BF10-485D-CC32-BB2B-2F5BF9A30F08}"/>
              </a:ext>
            </a:extLst>
          </p:cNvPr>
          <p:cNvSpPr txBox="1"/>
          <p:nvPr/>
        </p:nvSpPr>
        <p:spPr>
          <a:xfrm>
            <a:off x="20481489" y="2039713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A1</a:t>
            </a:r>
            <a:endParaRPr lang="zh-CN" altLang="en-US" sz="1400" b="1" dirty="0"/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06983442-E5E6-A71F-2FFC-8DED8D4A3E97}"/>
              </a:ext>
            </a:extLst>
          </p:cNvPr>
          <p:cNvSpPr/>
          <p:nvPr/>
        </p:nvSpPr>
        <p:spPr>
          <a:xfrm>
            <a:off x="21713425" y="2145786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5F19465E-A6C9-5589-2231-8219C76FEDD1}"/>
              </a:ext>
            </a:extLst>
          </p:cNvPr>
          <p:cNvSpPr txBox="1"/>
          <p:nvPr/>
        </p:nvSpPr>
        <p:spPr>
          <a:xfrm>
            <a:off x="21661526" y="2144428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A2</a:t>
            </a:r>
            <a:endParaRPr lang="zh-CN" altLang="en-US" sz="1400" b="1" dirty="0"/>
          </a:p>
        </p:txBody>
      </p:sp>
      <p:sp>
        <p:nvSpPr>
          <p:cNvPr id="160" name="椭圆 159">
            <a:extLst>
              <a:ext uri="{FF2B5EF4-FFF2-40B4-BE49-F238E27FC236}">
                <a16:creationId xmlns:a16="http://schemas.microsoft.com/office/drawing/2014/main" id="{1C3DD889-1883-24F8-4DB1-3D240F25E108}"/>
              </a:ext>
            </a:extLst>
          </p:cNvPr>
          <p:cNvSpPr/>
          <p:nvPr/>
        </p:nvSpPr>
        <p:spPr>
          <a:xfrm>
            <a:off x="20533370" y="2249163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12EDFE7B-CF38-591A-F23C-A75117F77525}"/>
              </a:ext>
            </a:extLst>
          </p:cNvPr>
          <p:cNvSpPr txBox="1"/>
          <p:nvPr/>
        </p:nvSpPr>
        <p:spPr>
          <a:xfrm>
            <a:off x="20481471" y="2247804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A0</a:t>
            </a:r>
            <a:endParaRPr lang="zh-CN" altLang="en-US" sz="1400" b="1" dirty="0"/>
          </a:p>
        </p:txBody>
      </p:sp>
      <p:sp>
        <p:nvSpPr>
          <p:cNvPr id="162" name="椭圆 161">
            <a:extLst>
              <a:ext uri="{FF2B5EF4-FFF2-40B4-BE49-F238E27FC236}">
                <a16:creationId xmlns:a16="http://schemas.microsoft.com/office/drawing/2014/main" id="{1824E9C1-8FB8-7A6C-D469-7D444E3C18F1}"/>
              </a:ext>
            </a:extLst>
          </p:cNvPr>
          <p:cNvSpPr/>
          <p:nvPr/>
        </p:nvSpPr>
        <p:spPr>
          <a:xfrm>
            <a:off x="20533370" y="2466540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23652A0A-F7AC-E2CE-C174-4551C3E62D64}"/>
              </a:ext>
            </a:extLst>
          </p:cNvPr>
          <p:cNvSpPr txBox="1"/>
          <p:nvPr/>
        </p:nvSpPr>
        <p:spPr>
          <a:xfrm>
            <a:off x="20481471" y="2465181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A4</a:t>
            </a:r>
            <a:endParaRPr lang="zh-CN" altLang="en-US" sz="1400" b="1" dirty="0"/>
          </a:p>
        </p:txBody>
      </p:sp>
      <p:sp>
        <p:nvSpPr>
          <p:cNvPr id="164" name="椭圆 163">
            <a:extLst>
              <a:ext uri="{FF2B5EF4-FFF2-40B4-BE49-F238E27FC236}">
                <a16:creationId xmlns:a16="http://schemas.microsoft.com/office/drawing/2014/main" id="{89BAF610-B9D2-AE7E-03F9-26050BE1D216}"/>
              </a:ext>
            </a:extLst>
          </p:cNvPr>
          <p:cNvSpPr/>
          <p:nvPr/>
        </p:nvSpPr>
        <p:spPr>
          <a:xfrm>
            <a:off x="21682804" y="2357850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C77A8147-74A6-0D99-B095-30BC19B51A6B}"/>
              </a:ext>
            </a:extLst>
          </p:cNvPr>
          <p:cNvSpPr txBox="1"/>
          <p:nvPr/>
        </p:nvSpPr>
        <p:spPr>
          <a:xfrm>
            <a:off x="21630905" y="2356491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A3</a:t>
            </a:r>
            <a:endParaRPr lang="zh-CN" altLang="en-US" sz="1400" b="1" dirty="0"/>
          </a:p>
        </p:txBody>
      </p:sp>
      <p:sp>
        <p:nvSpPr>
          <p:cNvPr id="166" name="椭圆 165">
            <a:extLst>
              <a:ext uri="{FF2B5EF4-FFF2-40B4-BE49-F238E27FC236}">
                <a16:creationId xmlns:a16="http://schemas.microsoft.com/office/drawing/2014/main" id="{D8CD9220-2B37-B292-3B9B-4A8BCCFAC877}"/>
              </a:ext>
            </a:extLst>
          </p:cNvPr>
          <p:cNvSpPr/>
          <p:nvPr/>
        </p:nvSpPr>
        <p:spPr>
          <a:xfrm>
            <a:off x="19421739" y="2147145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1CBBE856-A654-93AE-6BCA-7CB403DA489E}"/>
              </a:ext>
            </a:extLst>
          </p:cNvPr>
          <p:cNvSpPr txBox="1"/>
          <p:nvPr/>
        </p:nvSpPr>
        <p:spPr>
          <a:xfrm>
            <a:off x="19369841" y="2145786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A6</a:t>
            </a:r>
            <a:endParaRPr lang="zh-CN" altLang="en-US" sz="1400" b="1" dirty="0"/>
          </a:p>
        </p:txBody>
      </p:sp>
      <p:sp>
        <p:nvSpPr>
          <p:cNvPr id="168" name="椭圆 167">
            <a:extLst>
              <a:ext uri="{FF2B5EF4-FFF2-40B4-BE49-F238E27FC236}">
                <a16:creationId xmlns:a16="http://schemas.microsoft.com/office/drawing/2014/main" id="{5BDDEC67-42F0-DA07-A0AE-613D277E9EA2}"/>
              </a:ext>
            </a:extLst>
          </p:cNvPr>
          <p:cNvSpPr/>
          <p:nvPr/>
        </p:nvSpPr>
        <p:spPr>
          <a:xfrm>
            <a:off x="19391118" y="2359208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D51824FB-C55A-F88D-5A86-4C88C4197FAD}"/>
              </a:ext>
            </a:extLst>
          </p:cNvPr>
          <p:cNvSpPr txBox="1"/>
          <p:nvPr/>
        </p:nvSpPr>
        <p:spPr>
          <a:xfrm>
            <a:off x="19339220" y="2357850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A5</a:t>
            </a:r>
            <a:endParaRPr lang="zh-CN" altLang="en-US" sz="1400" b="1" dirty="0"/>
          </a:p>
        </p:txBody>
      </p:sp>
      <p:pic>
        <p:nvPicPr>
          <p:cNvPr id="170" name="图形 169">
            <a:extLst>
              <a:ext uri="{FF2B5EF4-FFF2-40B4-BE49-F238E27FC236}">
                <a16:creationId xmlns:a16="http://schemas.microsoft.com/office/drawing/2014/main" id="{9C45D227-D16C-6EEC-28F2-D7414115D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38298" y="2606063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1" name="图形 170">
            <a:extLst>
              <a:ext uri="{FF2B5EF4-FFF2-40B4-BE49-F238E27FC236}">
                <a16:creationId xmlns:a16="http://schemas.microsoft.com/office/drawing/2014/main" id="{F157DE7F-1168-F7F5-50D2-E669D55FD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54" y="2709441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2" name="图形 171">
            <a:extLst>
              <a:ext uri="{FF2B5EF4-FFF2-40B4-BE49-F238E27FC236}">
                <a16:creationId xmlns:a16="http://schemas.microsoft.com/office/drawing/2014/main" id="{24325274-B288-2D78-697E-37CABD3EA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35" y="2924223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3" name="图形 172">
            <a:extLst>
              <a:ext uri="{FF2B5EF4-FFF2-40B4-BE49-F238E27FC236}">
                <a16:creationId xmlns:a16="http://schemas.microsoft.com/office/drawing/2014/main" id="{D1AB45B2-3BF7-ADD1-E169-18A0C4440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372268" y="2812818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4" name="图形 173">
            <a:extLst>
              <a:ext uri="{FF2B5EF4-FFF2-40B4-BE49-F238E27FC236}">
                <a16:creationId xmlns:a16="http://schemas.microsoft.com/office/drawing/2014/main" id="{DF598B00-8B92-CFB7-2E70-FFF786BB6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05284" y="3027600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5" name="图形 174">
            <a:extLst>
              <a:ext uri="{FF2B5EF4-FFF2-40B4-BE49-F238E27FC236}">
                <a16:creationId xmlns:a16="http://schemas.microsoft.com/office/drawing/2014/main" id="{2FEAE464-5F78-E154-08A8-ED69F3861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75" y="2709440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6" name="图形 175">
            <a:extLst>
              <a:ext uri="{FF2B5EF4-FFF2-40B4-BE49-F238E27FC236}">
                <a16:creationId xmlns:a16="http://schemas.microsoft.com/office/drawing/2014/main" id="{167DD158-0DFA-AB68-6425-6CBCBEC02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56" y="29242233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77" name="椭圆 176">
            <a:extLst>
              <a:ext uri="{FF2B5EF4-FFF2-40B4-BE49-F238E27FC236}">
                <a16:creationId xmlns:a16="http://schemas.microsoft.com/office/drawing/2014/main" id="{C30CEECF-910A-D928-1BD8-43309BB601BD}"/>
              </a:ext>
            </a:extLst>
          </p:cNvPr>
          <p:cNvSpPr/>
          <p:nvPr/>
        </p:nvSpPr>
        <p:spPr>
          <a:xfrm>
            <a:off x="15059885" y="2668941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106380D7-AB6E-CE52-092E-7EDA7951569D}"/>
              </a:ext>
            </a:extLst>
          </p:cNvPr>
          <p:cNvSpPr txBox="1"/>
          <p:nvPr/>
        </p:nvSpPr>
        <p:spPr>
          <a:xfrm>
            <a:off x="15007988" y="2667583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A1</a:t>
            </a:r>
            <a:endParaRPr lang="zh-CN" altLang="en-US" sz="1400" b="1" dirty="0"/>
          </a:p>
        </p:txBody>
      </p:sp>
      <p:sp>
        <p:nvSpPr>
          <p:cNvPr id="179" name="椭圆 178">
            <a:extLst>
              <a:ext uri="{FF2B5EF4-FFF2-40B4-BE49-F238E27FC236}">
                <a16:creationId xmlns:a16="http://schemas.microsoft.com/office/drawing/2014/main" id="{5808DDF0-B845-F344-7369-163117E298B4}"/>
              </a:ext>
            </a:extLst>
          </p:cNvPr>
          <p:cNvSpPr/>
          <p:nvPr/>
        </p:nvSpPr>
        <p:spPr>
          <a:xfrm>
            <a:off x="16239923" y="2773656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E547056E-1AA1-30DF-4232-3CFF4999DB9F}"/>
              </a:ext>
            </a:extLst>
          </p:cNvPr>
          <p:cNvSpPr txBox="1"/>
          <p:nvPr/>
        </p:nvSpPr>
        <p:spPr>
          <a:xfrm>
            <a:off x="16188024" y="2772297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A2</a:t>
            </a:r>
            <a:endParaRPr lang="zh-CN" altLang="en-US" sz="1400" b="1" dirty="0"/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1E3A8D02-CC6F-2FD2-2616-39733F156006}"/>
              </a:ext>
            </a:extLst>
          </p:cNvPr>
          <p:cNvSpPr/>
          <p:nvPr/>
        </p:nvSpPr>
        <p:spPr>
          <a:xfrm>
            <a:off x="15059868" y="2877032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6FA6BD9D-4FD4-37D5-041D-C4C0B1F5BFBF}"/>
              </a:ext>
            </a:extLst>
          </p:cNvPr>
          <p:cNvSpPr txBox="1"/>
          <p:nvPr/>
        </p:nvSpPr>
        <p:spPr>
          <a:xfrm>
            <a:off x="15007969" y="2875673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A0</a:t>
            </a:r>
            <a:endParaRPr lang="zh-CN" altLang="en-US" sz="1400" b="1" dirty="0"/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7CF3863F-3E26-8CB6-CCA5-6B18E73FD7B5}"/>
              </a:ext>
            </a:extLst>
          </p:cNvPr>
          <p:cNvSpPr/>
          <p:nvPr/>
        </p:nvSpPr>
        <p:spPr>
          <a:xfrm>
            <a:off x="15059868" y="3094409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8111DB4B-5FDC-9975-FCB6-C036D3C6CADB}"/>
              </a:ext>
            </a:extLst>
          </p:cNvPr>
          <p:cNvSpPr txBox="1"/>
          <p:nvPr/>
        </p:nvSpPr>
        <p:spPr>
          <a:xfrm>
            <a:off x="15007969" y="3093051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A4</a:t>
            </a:r>
            <a:endParaRPr lang="zh-CN" altLang="en-US" sz="1400" b="1" dirty="0"/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62D24735-4C26-4B4D-E44A-1D7A4A75603D}"/>
              </a:ext>
            </a:extLst>
          </p:cNvPr>
          <p:cNvSpPr/>
          <p:nvPr/>
        </p:nvSpPr>
        <p:spPr>
          <a:xfrm>
            <a:off x="16209302" y="298571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914203D0-9208-85B5-0486-E6BCC6EBB505}"/>
              </a:ext>
            </a:extLst>
          </p:cNvPr>
          <p:cNvSpPr txBox="1"/>
          <p:nvPr/>
        </p:nvSpPr>
        <p:spPr>
          <a:xfrm>
            <a:off x="16157403" y="2984360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A3</a:t>
            </a:r>
            <a:endParaRPr lang="zh-CN" altLang="en-US" sz="1400" b="1" dirty="0"/>
          </a:p>
        </p:txBody>
      </p:sp>
      <p:sp>
        <p:nvSpPr>
          <p:cNvPr id="187" name="椭圆 186">
            <a:extLst>
              <a:ext uri="{FF2B5EF4-FFF2-40B4-BE49-F238E27FC236}">
                <a16:creationId xmlns:a16="http://schemas.microsoft.com/office/drawing/2014/main" id="{88B034A2-6E24-A56C-3EE3-2461B2125B34}"/>
              </a:ext>
            </a:extLst>
          </p:cNvPr>
          <p:cNvSpPr/>
          <p:nvPr/>
        </p:nvSpPr>
        <p:spPr>
          <a:xfrm>
            <a:off x="13948237" y="2775014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8" name="文本框 187">
            <a:extLst>
              <a:ext uri="{FF2B5EF4-FFF2-40B4-BE49-F238E27FC236}">
                <a16:creationId xmlns:a16="http://schemas.microsoft.com/office/drawing/2014/main" id="{2BDB6143-CA8D-FEFA-E817-7EDA69BBF080}"/>
              </a:ext>
            </a:extLst>
          </p:cNvPr>
          <p:cNvSpPr txBox="1"/>
          <p:nvPr/>
        </p:nvSpPr>
        <p:spPr>
          <a:xfrm>
            <a:off x="13896340" y="2773656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A6</a:t>
            </a:r>
            <a:endParaRPr lang="zh-CN" altLang="en-US" sz="1400" b="1" dirty="0"/>
          </a:p>
        </p:txBody>
      </p:sp>
      <p:sp>
        <p:nvSpPr>
          <p:cNvPr id="189" name="椭圆 188">
            <a:extLst>
              <a:ext uri="{FF2B5EF4-FFF2-40B4-BE49-F238E27FC236}">
                <a16:creationId xmlns:a16="http://schemas.microsoft.com/office/drawing/2014/main" id="{3396B2F2-2C29-EA13-8855-A131A7C38C67}"/>
              </a:ext>
            </a:extLst>
          </p:cNvPr>
          <p:cNvSpPr/>
          <p:nvPr/>
        </p:nvSpPr>
        <p:spPr>
          <a:xfrm>
            <a:off x="13917616" y="2987078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90" name="文本框 189">
            <a:extLst>
              <a:ext uri="{FF2B5EF4-FFF2-40B4-BE49-F238E27FC236}">
                <a16:creationId xmlns:a16="http://schemas.microsoft.com/office/drawing/2014/main" id="{49B87C40-0D85-1563-8B2E-0EA1E3704050}"/>
              </a:ext>
            </a:extLst>
          </p:cNvPr>
          <p:cNvSpPr txBox="1"/>
          <p:nvPr/>
        </p:nvSpPr>
        <p:spPr>
          <a:xfrm>
            <a:off x="13865719" y="2985719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A5</a:t>
            </a:r>
            <a:endParaRPr lang="zh-CN" altLang="en-US" sz="1400" b="1" dirty="0"/>
          </a:p>
        </p:txBody>
      </p:sp>
      <p:pic>
        <p:nvPicPr>
          <p:cNvPr id="191" name="图形 190">
            <a:extLst>
              <a:ext uri="{FF2B5EF4-FFF2-40B4-BE49-F238E27FC236}">
                <a16:creationId xmlns:a16="http://schemas.microsoft.com/office/drawing/2014/main" id="{D9E64BBE-5B07-4EBB-268A-708BD3B02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1783" y="2614092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2" name="图形 191">
            <a:extLst>
              <a:ext uri="{FF2B5EF4-FFF2-40B4-BE49-F238E27FC236}">
                <a16:creationId xmlns:a16="http://schemas.microsoft.com/office/drawing/2014/main" id="{6A52AB4D-4092-0A25-FF10-5A4ECD207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38" y="2717469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3" name="图形 192">
            <a:extLst>
              <a:ext uri="{FF2B5EF4-FFF2-40B4-BE49-F238E27FC236}">
                <a16:creationId xmlns:a16="http://schemas.microsoft.com/office/drawing/2014/main" id="{E3246C5D-AAC7-112D-B0EE-530971A7B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20" y="293225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4" name="图形 193">
            <a:extLst>
              <a:ext uri="{FF2B5EF4-FFF2-40B4-BE49-F238E27FC236}">
                <a16:creationId xmlns:a16="http://schemas.microsoft.com/office/drawing/2014/main" id="{6045EE2D-AADC-D079-DC91-89A6BA842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45752" y="2820846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5" name="图形 194">
            <a:extLst>
              <a:ext uri="{FF2B5EF4-FFF2-40B4-BE49-F238E27FC236}">
                <a16:creationId xmlns:a16="http://schemas.microsoft.com/office/drawing/2014/main" id="{3B83707F-0E37-7108-A7BB-E92C9AACD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78767" y="3035629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6" name="图形 195">
            <a:extLst>
              <a:ext uri="{FF2B5EF4-FFF2-40B4-BE49-F238E27FC236}">
                <a16:creationId xmlns:a16="http://schemas.microsoft.com/office/drawing/2014/main" id="{5E080E0E-EBE9-4B05-F10C-7705B751F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59" y="2717469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7" name="图形 196">
            <a:extLst>
              <a:ext uri="{FF2B5EF4-FFF2-40B4-BE49-F238E27FC236}">
                <a16:creationId xmlns:a16="http://schemas.microsoft.com/office/drawing/2014/main" id="{9A2AB25D-1A6D-DA41-A71C-2B22AF0B9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41" y="2932251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98" name="椭圆 197">
            <a:extLst>
              <a:ext uri="{FF2B5EF4-FFF2-40B4-BE49-F238E27FC236}">
                <a16:creationId xmlns:a16="http://schemas.microsoft.com/office/drawing/2014/main" id="{0BEDFF57-136E-0421-5ADB-FF36B5A78833}"/>
              </a:ext>
            </a:extLst>
          </p:cNvPr>
          <p:cNvSpPr/>
          <p:nvPr/>
        </p:nvSpPr>
        <p:spPr>
          <a:xfrm>
            <a:off x="20533370" y="2676970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99" name="文本框 198">
            <a:extLst>
              <a:ext uri="{FF2B5EF4-FFF2-40B4-BE49-F238E27FC236}">
                <a16:creationId xmlns:a16="http://schemas.microsoft.com/office/drawing/2014/main" id="{F678819B-9677-A544-3C33-98C684E48616}"/>
              </a:ext>
            </a:extLst>
          </p:cNvPr>
          <p:cNvSpPr txBox="1"/>
          <p:nvPr/>
        </p:nvSpPr>
        <p:spPr>
          <a:xfrm>
            <a:off x="20481471" y="2675611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A1</a:t>
            </a:r>
            <a:endParaRPr lang="zh-CN" altLang="en-US" sz="1400" b="1" dirty="0"/>
          </a:p>
        </p:txBody>
      </p:sp>
      <p:sp>
        <p:nvSpPr>
          <p:cNvPr id="200" name="椭圆 199">
            <a:extLst>
              <a:ext uri="{FF2B5EF4-FFF2-40B4-BE49-F238E27FC236}">
                <a16:creationId xmlns:a16="http://schemas.microsoft.com/office/drawing/2014/main" id="{19298E57-7E61-033C-6FB2-2BC13C26703F}"/>
              </a:ext>
            </a:extLst>
          </p:cNvPr>
          <p:cNvSpPr/>
          <p:nvPr/>
        </p:nvSpPr>
        <p:spPr>
          <a:xfrm>
            <a:off x="21713406" y="2781684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6A808992-AF9F-FAFD-B4FD-C2C3281834F8}"/>
              </a:ext>
            </a:extLst>
          </p:cNvPr>
          <p:cNvSpPr txBox="1"/>
          <p:nvPr/>
        </p:nvSpPr>
        <p:spPr>
          <a:xfrm>
            <a:off x="21661509" y="2780325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A2</a:t>
            </a:r>
            <a:endParaRPr lang="zh-CN" altLang="en-US" sz="1400" b="1" dirty="0"/>
          </a:p>
        </p:txBody>
      </p:sp>
      <p:sp>
        <p:nvSpPr>
          <p:cNvPr id="202" name="椭圆 201">
            <a:extLst>
              <a:ext uri="{FF2B5EF4-FFF2-40B4-BE49-F238E27FC236}">
                <a16:creationId xmlns:a16="http://schemas.microsoft.com/office/drawing/2014/main" id="{0CD862D4-4564-7B27-621B-98833A03BFD9}"/>
              </a:ext>
            </a:extLst>
          </p:cNvPr>
          <p:cNvSpPr/>
          <p:nvPr/>
        </p:nvSpPr>
        <p:spPr>
          <a:xfrm>
            <a:off x="20533351" y="2885060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3" name="文本框 202">
            <a:extLst>
              <a:ext uri="{FF2B5EF4-FFF2-40B4-BE49-F238E27FC236}">
                <a16:creationId xmlns:a16="http://schemas.microsoft.com/office/drawing/2014/main" id="{A32223EE-B8E2-B092-F1EC-B2710B690C70}"/>
              </a:ext>
            </a:extLst>
          </p:cNvPr>
          <p:cNvSpPr txBox="1"/>
          <p:nvPr/>
        </p:nvSpPr>
        <p:spPr>
          <a:xfrm>
            <a:off x="20481454" y="2883702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A0</a:t>
            </a:r>
            <a:endParaRPr lang="zh-CN" altLang="en-US" sz="1400" b="1" dirty="0"/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1DA520D5-3242-32D8-B9B2-8F3286641516}"/>
              </a:ext>
            </a:extLst>
          </p:cNvPr>
          <p:cNvSpPr/>
          <p:nvPr/>
        </p:nvSpPr>
        <p:spPr>
          <a:xfrm>
            <a:off x="20533351" y="3102438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5" name="文本框 204">
            <a:extLst>
              <a:ext uri="{FF2B5EF4-FFF2-40B4-BE49-F238E27FC236}">
                <a16:creationId xmlns:a16="http://schemas.microsoft.com/office/drawing/2014/main" id="{EBFB3D66-4ADF-E713-39FC-31984F735D12}"/>
              </a:ext>
            </a:extLst>
          </p:cNvPr>
          <p:cNvSpPr txBox="1"/>
          <p:nvPr/>
        </p:nvSpPr>
        <p:spPr>
          <a:xfrm>
            <a:off x="20481454" y="3101079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A4</a:t>
            </a:r>
            <a:endParaRPr lang="zh-CN" altLang="en-US" sz="1400" b="1" dirty="0"/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D5B8CA77-EA91-6626-152F-2EC297041AE8}"/>
              </a:ext>
            </a:extLst>
          </p:cNvPr>
          <p:cNvSpPr/>
          <p:nvPr/>
        </p:nvSpPr>
        <p:spPr>
          <a:xfrm>
            <a:off x="21682785" y="299374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7" name="文本框 206">
            <a:extLst>
              <a:ext uri="{FF2B5EF4-FFF2-40B4-BE49-F238E27FC236}">
                <a16:creationId xmlns:a16="http://schemas.microsoft.com/office/drawing/2014/main" id="{EE2C5D5A-62C6-4394-BF83-703DDAE4B5ED}"/>
              </a:ext>
            </a:extLst>
          </p:cNvPr>
          <p:cNvSpPr txBox="1"/>
          <p:nvPr/>
        </p:nvSpPr>
        <p:spPr>
          <a:xfrm>
            <a:off x="21630888" y="299238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A3</a:t>
            </a:r>
            <a:endParaRPr lang="zh-CN" altLang="en-US" sz="1400" b="1" dirty="0"/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21556C7B-1AB7-21C3-5852-20C30EF275B7}"/>
              </a:ext>
            </a:extLst>
          </p:cNvPr>
          <p:cNvSpPr/>
          <p:nvPr/>
        </p:nvSpPr>
        <p:spPr>
          <a:xfrm>
            <a:off x="19421722" y="2783043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9" name="文本框 208">
            <a:extLst>
              <a:ext uri="{FF2B5EF4-FFF2-40B4-BE49-F238E27FC236}">
                <a16:creationId xmlns:a16="http://schemas.microsoft.com/office/drawing/2014/main" id="{C760A197-064B-36A4-1837-4C863726FE9A}"/>
              </a:ext>
            </a:extLst>
          </p:cNvPr>
          <p:cNvSpPr txBox="1"/>
          <p:nvPr/>
        </p:nvSpPr>
        <p:spPr>
          <a:xfrm>
            <a:off x="19369823" y="2781684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A6</a:t>
            </a:r>
            <a:endParaRPr lang="zh-CN" altLang="en-US" sz="1400" b="1" dirty="0"/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7A7C2370-8B2D-D034-511E-1B017F982441}"/>
              </a:ext>
            </a:extLst>
          </p:cNvPr>
          <p:cNvSpPr/>
          <p:nvPr/>
        </p:nvSpPr>
        <p:spPr>
          <a:xfrm>
            <a:off x="19391101" y="2995106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366B2931-659C-E8D4-1D73-73C3BCE5A9A4}"/>
              </a:ext>
            </a:extLst>
          </p:cNvPr>
          <p:cNvSpPr txBox="1"/>
          <p:nvPr/>
        </p:nvSpPr>
        <p:spPr>
          <a:xfrm>
            <a:off x="19339202" y="2993747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A5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0990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1A553-678C-0A3E-9007-C7E8B1793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形 20">
            <a:extLst>
              <a:ext uri="{FF2B5EF4-FFF2-40B4-BE49-F238E27FC236}">
                <a16:creationId xmlns:a16="http://schemas.microsoft.com/office/drawing/2014/main" id="{7D8548D4-E71A-387B-45B0-EEFC4C88F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66" y="59121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9E68E1A9-201C-D3BA-D3D2-E8DB7C71E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21" y="162499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3" name="图形 22">
            <a:extLst>
              <a:ext uri="{FF2B5EF4-FFF2-40B4-BE49-F238E27FC236}">
                <a16:creationId xmlns:a16="http://schemas.microsoft.com/office/drawing/2014/main" id="{7D0ECE52-5C63-50DA-252C-2DBD6354E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04" y="377281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1F0FC91C-5419-7086-40EF-0338B3C2B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35" y="265876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5" name="图形 24">
            <a:extLst>
              <a:ext uri="{FF2B5EF4-FFF2-40B4-BE49-F238E27FC236}">
                <a16:creationId xmlns:a16="http://schemas.microsoft.com/office/drawing/2014/main" id="{5BB36F44-C96B-B398-3205-4B6B1EFDE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52" y="480658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2B6A695A-9E05-5B22-9406-B2F7442FC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42" y="162498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2F19D024-5FB8-6E16-5C69-B5D0911A8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25" y="3772812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28" name="椭圆 27">
            <a:extLst>
              <a:ext uri="{FF2B5EF4-FFF2-40B4-BE49-F238E27FC236}">
                <a16:creationId xmlns:a16="http://schemas.microsoft.com/office/drawing/2014/main" id="{9CB5101C-033D-F10A-57CD-8E60670331F0}"/>
              </a:ext>
            </a:extLst>
          </p:cNvPr>
          <p:cNvSpPr/>
          <p:nvPr/>
        </p:nvSpPr>
        <p:spPr>
          <a:xfrm>
            <a:off x="15100554" y="12199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C4E6C33-2BE1-8358-D88F-C06E43173B95}"/>
              </a:ext>
            </a:extLst>
          </p:cNvPr>
          <p:cNvSpPr txBox="1"/>
          <p:nvPr/>
        </p:nvSpPr>
        <p:spPr>
          <a:xfrm>
            <a:off x="15048655" y="120640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B1</a:t>
            </a:r>
            <a:endParaRPr lang="zh-CN" altLang="en-US" sz="1400" b="1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C43A8BE-2818-76BB-A7D8-1CEE967CF243}"/>
              </a:ext>
            </a:extLst>
          </p:cNvPr>
          <p:cNvSpPr/>
          <p:nvPr/>
        </p:nvSpPr>
        <p:spPr>
          <a:xfrm>
            <a:off x="16280590" y="226714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7D8DE09-721B-AB66-1389-A517A8E4EE0F}"/>
              </a:ext>
            </a:extLst>
          </p:cNvPr>
          <p:cNvSpPr txBox="1"/>
          <p:nvPr/>
        </p:nvSpPr>
        <p:spPr>
          <a:xfrm>
            <a:off x="16228692" y="225355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B2</a:t>
            </a:r>
            <a:endParaRPr lang="zh-CN" altLang="en-US" sz="1400" b="1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637D73CD-BA17-9E8F-9972-F28F68F2BB96}"/>
              </a:ext>
            </a:extLst>
          </p:cNvPr>
          <p:cNvSpPr/>
          <p:nvPr/>
        </p:nvSpPr>
        <p:spPr>
          <a:xfrm>
            <a:off x="15100536" y="330090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F8DD83E-4D9A-800C-FFA9-80B423625425}"/>
              </a:ext>
            </a:extLst>
          </p:cNvPr>
          <p:cNvSpPr txBox="1"/>
          <p:nvPr/>
        </p:nvSpPr>
        <p:spPr>
          <a:xfrm>
            <a:off x="15048637" y="328731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B0</a:t>
            </a:r>
            <a:endParaRPr lang="zh-CN" altLang="en-US" sz="1400" b="1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58F63809-934E-6189-03AC-5C7509AAD4B8}"/>
              </a:ext>
            </a:extLst>
          </p:cNvPr>
          <p:cNvSpPr/>
          <p:nvPr/>
        </p:nvSpPr>
        <p:spPr>
          <a:xfrm>
            <a:off x="15100536" y="54746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0EE9915-968E-D26F-8A71-EFA3BE8FA313}"/>
              </a:ext>
            </a:extLst>
          </p:cNvPr>
          <p:cNvSpPr txBox="1"/>
          <p:nvPr/>
        </p:nvSpPr>
        <p:spPr>
          <a:xfrm>
            <a:off x="15048637" y="546109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B4</a:t>
            </a:r>
            <a:endParaRPr lang="zh-CN" altLang="en-US" sz="1400" b="1" dirty="0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7ABAECD2-14C0-BA5E-C13E-E7F62B0A2980}"/>
              </a:ext>
            </a:extLst>
          </p:cNvPr>
          <p:cNvSpPr/>
          <p:nvPr/>
        </p:nvSpPr>
        <p:spPr>
          <a:xfrm>
            <a:off x="16249969" y="438777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2FD3129-32FC-29ED-0591-C960341A8971}"/>
              </a:ext>
            </a:extLst>
          </p:cNvPr>
          <p:cNvSpPr txBox="1"/>
          <p:nvPr/>
        </p:nvSpPr>
        <p:spPr>
          <a:xfrm>
            <a:off x="16198071" y="437418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B3</a:t>
            </a:r>
            <a:endParaRPr lang="zh-CN" altLang="en-US" sz="1400" b="1" dirty="0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575B96DC-0A8C-43F8-3F17-0FCA1B2A5463}"/>
              </a:ext>
            </a:extLst>
          </p:cNvPr>
          <p:cNvSpPr/>
          <p:nvPr/>
        </p:nvSpPr>
        <p:spPr>
          <a:xfrm>
            <a:off x="13988906" y="228072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789B0C8-E43A-59C4-E97A-26ACA345D243}"/>
              </a:ext>
            </a:extLst>
          </p:cNvPr>
          <p:cNvSpPr txBox="1"/>
          <p:nvPr/>
        </p:nvSpPr>
        <p:spPr>
          <a:xfrm>
            <a:off x="13937007" y="226714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B6</a:t>
            </a:r>
            <a:endParaRPr lang="zh-CN" altLang="en-US" sz="1400" b="1" dirty="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F0F1EFB-3256-1AAE-D31B-CCA5B1528A72}"/>
              </a:ext>
            </a:extLst>
          </p:cNvPr>
          <p:cNvSpPr/>
          <p:nvPr/>
        </p:nvSpPr>
        <p:spPr>
          <a:xfrm>
            <a:off x="13958285" y="440136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DBFE861-2324-FDBE-E944-C1B59564599F}"/>
              </a:ext>
            </a:extLst>
          </p:cNvPr>
          <p:cNvSpPr txBox="1"/>
          <p:nvPr/>
        </p:nvSpPr>
        <p:spPr>
          <a:xfrm>
            <a:off x="13906386" y="438777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B5</a:t>
            </a:r>
            <a:endParaRPr lang="zh-CN" altLang="en-US" sz="1400" b="1" dirty="0"/>
          </a:p>
        </p:txBody>
      </p:sp>
      <p:pic>
        <p:nvPicPr>
          <p:cNvPr id="42" name="图形 41">
            <a:extLst>
              <a:ext uri="{FF2B5EF4-FFF2-40B4-BE49-F238E27FC236}">
                <a16:creationId xmlns:a16="http://schemas.microsoft.com/office/drawing/2014/main" id="{606A9F3A-0921-1D97-E714-15974BD5B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51" y="67150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3" name="图形 42">
            <a:extLst>
              <a:ext uri="{FF2B5EF4-FFF2-40B4-BE49-F238E27FC236}">
                <a16:creationId xmlns:a16="http://schemas.microsoft.com/office/drawing/2014/main" id="{A0E8F5AA-5EA0-4100-8780-CF11A24E7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106" y="170527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499B1ACC-FEDD-6B02-5AE4-85C2E1B2A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87" y="385309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5" name="图形 44">
            <a:extLst>
              <a:ext uri="{FF2B5EF4-FFF2-40B4-BE49-F238E27FC236}">
                <a16:creationId xmlns:a16="http://schemas.microsoft.com/office/drawing/2014/main" id="{2BD5EB76-547E-02D0-5703-C4016B756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420" y="273904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6" name="图形 45">
            <a:extLst>
              <a:ext uri="{FF2B5EF4-FFF2-40B4-BE49-F238E27FC236}">
                <a16:creationId xmlns:a16="http://schemas.microsoft.com/office/drawing/2014/main" id="{46DB6F41-3433-2165-5F42-76171F5E4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436" y="488686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7" name="图形 46">
            <a:extLst>
              <a:ext uri="{FF2B5EF4-FFF2-40B4-BE49-F238E27FC236}">
                <a16:creationId xmlns:a16="http://schemas.microsoft.com/office/drawing/2014/main" id="{680D88E4-41EB-DFF6-FE37-5A9BD9A08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27" y="170527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8" name="图形 47">
            <a:extLst>
              <a:ext uri="{FF2B5EF4-FFF2-40B4-BE49-F238E27FC236}">
                <a16:creationId xmlns:a16="http://schemas.microsoft.com/office/drawing/2014/main" id="{443AB010-5D9A-1022-8DB2-1FE41107E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08" y="3853095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49" name="椭圆 48">
            <a:extLst>
              <a:ext uri="{FF2B5EF4-FFF2-40B4-BE49-F238E27FC236}">
                <a16:creationId xmlns:a16="http://schemas.microsoft.com/office/drawing/2014/main" id="{64BC841F-463E-3375-11DD-7DF774F74FF0}"/>
              </a:ext>
            </a:extLst>
          </p:cNvPr>
          <p:cNvSpPr/>
          <p:nvPr/>
        </p:nvSpPr>
        <p:spPr>
          <a:xfrm>
            <a:off x="20574037" y="130027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77A911AE-CB90-A36F-819F-1F7FD719523C}"/>
              </a:ext>
            </a:extLst>
          </p:cNvPr>
          <p:cNvSpPr txBox="1"/>
          <p:nvPr/>
        </p:nvSpPr>
        <p:spPr>
          <a:xfrm>
            <a:off x="20522139" y="12866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B1</a:t>
            </a:r>
            <a:endParaRPr lang="zh-CN" altLang="en-US" sz="1400" b="1" dirty="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E62F0231-082F-A816-CD75-4919BC2B66DC}"/>
              </a:ext>
            </a:extLst>
          </p:cNvPr>
          <p:cNvSpPr/>
          <p:nvPr/>
        </p:nvSpPr>
        <p:spPr>
          <a:xfrm>
            <a:off x="21754075" y="234742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8A24F4B-638C-1960-3265-0FC35E029B68}"/>
              </a:ext>
            </a:extLst>
          </p:cNvPr>
          <p:cNvSpPr txBox="1"/>
          <p:nvPr/>
        </p:nvSpPr>
        <p:spPr>
          <a:xfrm>
            <a:off x="21702176" y="233383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B2</a:t>
            </a:r>
            <a:endParaRPr lang="zh-CN" altLang="en-US" sz="1400" b="1" dirty="0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501F2349-4C63-D992-17DF-F3A1105EBE35}"/>
              </a:ext>
            </a:extLst>
          </p:cNvPr>
          <p:cNvSpPr/>
          <p:nvPr/>
        </p:nvSpPr>
        <p:spPr>
          <a:xfrm>
            <a:off x="20574020" y="338118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9F3937E-4F25-87D9-C925-33741882981B}"/>
              </a:ext>
            </a:extLst>
          </p:cNvPr>
          <p:cNvSpPr txBox="1"/>
          <p:nvPr/>
        </p:nvSpPr>
        <p:spPr>
          <a:xfrm>
            <a:off x="20522121" y="336760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B0</a:t>
            </a:r>
            <a:endParaRPr lang="zh-CN" altLang="en-US" sz="1400" b="1" dirty="0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0FEBBA14-E67B-9E81-E476-B9D0A2B76AFA}"/>
              </a:ext>
            </a:extLst>
          </p:cNvPr>
          <p:cNvSpPr/>
          <p:nvPr/>
        </p:nvSpPr>
        <p:spPr>
          <a:xfrm>
            <a:off x="20574020" y="555496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E029867-4B6A-F3E8-C859-B00D4A8407AD}"/>
              </a:ext>
            </a:extLst>
          </p:cNvPr>
          <p:cNvSpPr txBox="1"/>
          <p:nvPr/>
        </p:nvSpPr>
        <p:spPr>
          <a:xfrm>
            <a:off x="20522121" y="554137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B4</a:t>
            </a:r>
            <a:endParaRPr lang="zh-CN" altLang="en-US" sz="1400" b="1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F01C874-7AF0-555D-9F76-4285B091742A}"/>
              </a:ext>
            </a:extLst>
          </p:cNvPr>
          <p:cNvSpPr/>
          <p:nvPr/>
        </p:nvSpPr>
        <p:spPr>
          <a:xfrm>
            <a:off x="21723454" y="446805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6479E53F-C09E-20C7-5036-00705FE5EAF9}"/>
              </a:ext>
            </a:extLst>
          </p:cNvPr>
          <p:cNvSpPr txBox="1"/>
          <p:nvPr/>
        </p:nvSpPr>
        <p:spPr>
          <a:xfrm>
            <a:off x="21671555" y="445447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B3</a:t>
            </a:r>
            <a:endParaRPr lang="zh-CN" altLang="en-US" sz="1400" b="1" dirty="0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E3011943-790E-7DD7-47B1-9396C6B9A32D}"/>
              </a:ext>
            </a:extLst>
          </p:cNvPr>
          <p:cNvSpPr/>
          <p:nvPr/>
        </p:nvSpPr>
        <p:spPr>
          <a:xfrm>
            <a:off x="19462389" y="236101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3253FA13-1A8B-10B5-9987-49D80FD003BC}"/>
              </a:ext>
            </a:extLst>
          </p:cNvPr>
          <p:cNvSpPr txBox="1"/>
          <p:nvPr/>
        </p:nvSpPr>
        <p:spPr>
          <a:xfrm>
            <a:off x="19410491" y="234742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B6</a:t>
            </a:r>
            <a:endParaRPr lang="zh-CN" altLang="en-US" sz="1400" b="1" dirty="0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A352D146-AAEC-E2A1-A47D-7240CD5507BC}"/>
              </a:ext>
            </a:extLst>
          </p:cNvPr>
          <p:cNvSpPr/>
          <p:nvPr/>
        </p:nvSpPr>
        <p:spPr>
          <a:xfrm>
            <a:off x="19431768" y="448164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A5853DF7-2AE1-5E4C-7FF6-ED10C6458EDF}"/>
              </a:ext>
            </a:extLst>
          </p:cNvPr>
          <p:cNvSpPr txBox="1"/>
          <p:nvPr/>
        </p:nvSpPr>
        <p:spPr>
          <a:xfrm>
            <a:off x="19379870" y="446805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B5</a:t>
            </a:r>
            <a:endParaRPr lang="zh-CN" altLang="en-US" sz="1400" b="1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7B9C3DCA-40A2-3652-ACFE-D94E6FD2B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49" y="687200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A11BAD39-9D55-A4F3-2867-C7E6DBA83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04" y="790578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96461661-0487-BB91-DDFE-7EE504DE4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86" y="1005360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A5A0BD3B-ED28-18F8-50A6-173C39EE3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18" y="893955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D511DB3D-6A49-866E-6FF3-330C17E63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33" y="1108737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C76D38FF-4DD3-9DD5-E739-98042C545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25" y="790578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CADF1A74-F8DF-9BA4-BC81-E8CCD55A6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07" y="10053603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B233C313-3C59-FE12-DE06-4A0DBBA01F07}"/>
              </a:ext>
            </a:extLst>
          </p:cNvPr>
          <p:cNvSpPr/>
          <p:nvPr/>
        </p:nvSpPr>
        <p:spPr>
          <a:xfrm>
            <a:off x="15100536" y="750078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B711FD2-66B6-BBBF-97CF-55E21D3BC197}"/>
              </a:ext>
            </a:extLst>
          </p:cNvPr>
          <p:cNvSpPr txBox="1"/>
          <p:nvPr/>
        </p:nvSpPr>
        <p:spPr>
          <a:xfrm>
            <a:off x="15048637" y="748720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B1</a:t>
            </a:r>
            <a:endParaRPr lang="zh-CN" altLang="en-US" sz="1400" b="1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05B1F62-C9CE-9EEE-9D55-1E2A511082A5}"/>
              </a:ext>
            </a:extLst>
          </p:cNvPr>
          <p:cNvSpPr/>
          <p:nvPr/>
        </p:nvSpPr>
        <p:spPr>
          <a:xfrm>
            <a:off x="16280573" y="854793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ADA15EA-6A45-25AD-7B57-65A180BC5E91}"/>
              </a:ext>
            </a:extLst>
          </p:cNvPr>
          <p:cNvSpPr txBox="1"/>
          <p:nvPr/>
        </p:nvSpPr>
        <p:spPr>
          <a:xfrm>
            <a:off x="16228674" y="853434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B2</a:t>
            </a:r>
            <a:endParaRPr lang="zh-CN" altLang="en-US" sz="1400" b="1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460F1D6-6175-01E5-D28C-CEFD7DE7C5C4}"/>
              </a:ext>
            </a:extLst>
          </p:cNvPr>
          <p:cNvSpPr/>
          <p:nvPr/>
        </p:nvSpPr>
        <p:spPr>
          <a:xfrm>
            <a:off x="15100517" y="95816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DB71E1E-A981-BA9A-CE0A-CBF2A07844D8}"/>
              </a:ext>
            </a:extLst>
          </p:cNvPr>
          <p:cNvSpPr txBox="1"/>
          <p:nvPr/>
        </p:nvSpPr>
        <p:spPr>
          <a:xfrm>
            <a:off x="15048620" y="956810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B0</a:t>
            </a:r>
            <a:endParaRPr lang="zh-CN" altLang="en-US" sz="1400" b="1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78446DD-5ABC-78B2-11D1-9D2E5E0DE160}"/>
              </a:ext>
            </a:extLst>
          </p:cNvPr>
          <p:cNvSpPr/>
          <p:nvPr/>
        </p:nvSpPr>
        <p:spPr>
          <a:xfrm>
            <a:off x="15100517" y="1175546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3E84933-7FF2-1EBB-CF8D-AD3F63B27E25}"/>
              </a:ext>
            </a:extLst>
          </p:cNvPr>
          <p:cNvSpPr txBox="1"/>
          <p:nvPr/>
        </p:nvSpPr>
        <p:spPr>
          <a:xfrm>
            <a:off x="15048620" y="1174188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B4</a:t>
            </a:r>
            <a:endParaRPr lang="zh-CN" altLang="en-US" sz="1400" b="1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20E2DAC-5ADF-B450-513D-051F10490FD7}"/>
              </a:ext>
            </a:extLst>
          </p:cNvPr>
          <p:cNvSpPr/>
          <p:nvPr/>
        </p:nvSpPr>
        <p:spPr>
          <a:xfrm>
            <a:off x="16249952" y="1066856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B32F1B6-FBC6-9EA4-767D-CA094A7BB86D}"/>
              </a:ext>
            </a:extLst>
          </p:cNvPr>
          <p:cNvSpPr txBox="1"/>
          <p:nvPr/>
        </p:nvSpPr>
        <p:spPr>
          <a:xfrm>
            <a:off x="16198053" y="1065497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B3</a:t>
            </a:r>
            <a:endParaRPr lang="zh-CN" altLang="en-US" sz="1400" b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F43CF99-1FE0-7B82-BBC1-1CD2B7DBD738}"/>
              </a:ext>
            </a:extLst>
          </p:cNvPr>
          <p:cNvSpPr/>
          <p:nvPr/>
        </p:nvSpPr>
        <p:spPr>
          <a:xfrm>
            <a:off x="13988887" y="856151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DFD156F-8D7F-5781-F6B4-FD238BA174BC}"/>
              </a:ext>
            </a:extLst>
          </p:cNvPr>
          <p:cNvSpPr txBox="1"/>
          <p:nvPr/>
        </p:nvSpPr>
        <p:spPr>
          <a:xfrm>
            <a:off x="13936989" y="854793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B6</a:t>
            </a:r>
            <a:endParaRPr lang="zh-CN" altLang="en-US" sz="1400" b="1" dirty="0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67CC6EED-655D-E42C-1C21-82ED16DF6344}"/>
              </a:ext>
            </a:extLst>
          </p:cNvPr>
          <p:cNvSpPr/>
          <p:nvPr/>
        </p:nvSpPr>
        <p:spPr>
          <a:xfrm>
            <a:off x="13958266" y="1068215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ED60E8A4-BCDC-9D22-CC8E-D6AAFF856400}"/>
              </a:ext>
            </a:extLst>
          </p:cNvPr>
          <p:cNvSpPr txBox="1"/>
          <p:nvPr/>
        </p:nvSpPr>
        <p:spPr>
          <a:xfrm>
            <a:off x="13906368" y="1066856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B5</a:t>
            </a:r>
            <a:endParaRPr lang="zh-CN" altLang="en-US" sz="1400" b="1" dirty="0"/>
          </a:p>
        </p:txBody>
      </p:sp>
      <p:pic>
        <p:nvPicPr>
          <p:cNvPr id="65" name="图形 64">
            <a:extLst>
              <a:ext uri="{FF2B5EF4-FFF2-40B4-BE49-F238E27FC236}">
                <a16:creationId xmlns:a16="http://schemas.microsoft.com/office/drawing/2014/main" id="{4B6D4FC0-66AE-8C44-71E2-0B93E8FD2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32" y="695229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6" name="图形 65">
            <a:extLst>
              <a:ext uri="{FF2B5EF4-FFF2-40B4-BE49-F238E27FC236}">
                <a16:creationId xmlns:a16="http://schemas.microsoft.com/office/drawing/2014/main" id="{07CD1A18-0441-8167-0959-456563F94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87" y="798606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7" name="图形 66">
            <a:extLst>
              <a:ext uri="{FF2B5EF4-FFF2-40B4-BE49-F238E27FC236}">
                <a16:creationId xmlns:a16="http://schemas.microsoft.com/office/drawing/2014/main" id="{E6077784-D832-9068-0696-9653175C4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70" y="1013388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8" name="图形 67">
            <a:extLst>
              <a:ext uri="{FF2B5EF4-FFF2-40B4-BE49-F238E27FC236}">
                <a16:creationId xmlns:a16="http://schemas.microsoft.com/office/drawing/2014/main" id="{28CB8215-AF3F-DC1B-9F2A-D177CCDAE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401" y="901983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9" name="图形 68">
            <a:extLst>
              <a:ext uri="{FF2B5EF4-FFF2-40B4-BE49-F238E27FC236}">
                <a16:creationId xmlns:a16="http://schemas.microsoft.com/office/drawing/2014/main" id="{6EC34C28-777F-17A6-8873-6AAA4552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418" y="1116766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0" name="图形 69">
            <a:extLst>
              <a:ext uri="{FF2B5EF4-FFF2-40B4-BE49-F238E27FC236}">
                <a16:creationId xmlns:a16="http://schemas.microsoft.com/office/drawing/2014/main" id="{9AA8130E-E1DB-3FF7-4DFE-3FBCA8CFD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08" y="798606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1" name="图形 70">
            <a:extLst>
              <a:ext uri="{FF2B5EF4-FFF2-40B4-BE49-F238E27FC236}">
                <a16:creationId xmlns:a16="http://schemas.microsoft.com/office/drawing/2014/main" id="{666454C2-E8BB-7D22-B02F-36708532B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91" y="1013388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72" name="椭圆 71">
            <a:extLst>
              <a:ext uri="{FF2B5EF4-FFF2-40B4-BE49-F238E27FC236}">
                <a16:creationId xmlns:a16="http://schemas.microsoft.com/office/drawing/2014/main" id="{CE6FCC45-4BEE-06CD-BB46-E6A07B9B9668}"/>
              </a:ext>
            </a:extLst>
          </p:cNvPr>
          <p:cNvSpPr/>
          <p:nvPr/>
        </p:nvSpPr>
        <p:spPr>
          <a:xfrm>
            <a:off x="20574020" y="758106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9B2D804E-47C9-3F74-4DCE-CBB053CE6F7C}"/>
              </a:ext>
            </a:extLst>
          </p:cNvPr>
          <p:cNvSpPr txBox="1"/>
          <p:nvPr/>
        </p:nvSpPr>
        <p:spPr>
          <a:xfrm>
            <a:off x="20522121" y="756748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B1</a:t>
            </a:r>
            <a:endParaRPr lang="zh-CN" altLang="en-US" sz="1400" b="1" dirty="0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A177C024-8BF3-270A-C3B2-551EE2593870}"/>
              </a:ext>
            </a:extLst>
          </p:cNvPr>
          <p:cNvSpPr/>
          <p:nvPr/>
        </p:nvSpPr>
        <p:spPr>
          <a:xfrm>
            <a:off x="21754056" y="862821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B73B2DC-6284-3B8C-B3C3-617F56F0CB6B}"/>
              </a:ext>
            </a:extLst>
          </p:cNvPr>
          <p:cNvSpPr txBox="1"/>
          <p:nvPr/>
        </p:nvSpPr>
        <p:spPr>
          <a:xfrm>
            <a:off x="21702158" y="861462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B2</a:t>
            </a:r>
            <a:endParaRPr lang="zh-CN" altLang="en-US" sz="1400" b="1" dirty="0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40F6F806-3279-2EB9-1153-CE2DBD7AFB81}"/>
              </a:ext>
            </a:extLst>
          </p:cNvPr>
          <p:cNvSpPr/>
          <p:nvPr/>
        </p:nvSpPr>
        <p:spPr>
          <a:xfrm>
            <a:off x="20574002" y="966197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1080690C-DAE6-533C-7784-6FBE22DCEBA2}"/>
              </a:ext>
            </a:extLst>
          </p:cNvPr>
          <p:cNvSpPr txBox="1"/>
          <p:nvPr/>
        </p:nvSpPr>
        <p:spPr>
          <a:xfrm>
            <a:off x="20522103" y="96483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B0</a:t>
            </a:r>
            <a:endParaRPr lang="zh-CN" altLang="en-US" sz="1400" b="1" dirty="0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E0C30507-68B9-A580-3E60-A3107C94D067}"/>
              </a:ext>
            </a:extLst>
          </p:cNvPr>
          <p:cNvSpPr/>
          <p:nvPr/>
        </p:nvSpPr>
        <p:spPr>
          <a:xfrm>
            <a:off x="20574002" y="1183575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F31FD115-2DE6-3CAE-A64A-83C980AACD12}"/>
              </a:ext>
            </a:extLst>
          </p:cNvPr>
          <p:cNvSpPr txBox="1"/>
          <p:nvPr/>
        </p:nvSpPr>
        <p:spPr>
          <a:xfrm>
            <a:off x="20522103" y="1182216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B4</a:t>
            </a:r>
            <a:endParaRPr lang="zh-CN" altLang="en-US" sz="1400" b="1" dirty="0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4392A1F4-6271-AC1B-54F7-0D914E7978BE}"/>
              </a:ext>
            </a:extLst>
          </p:cNvPr>
          <p:cNvSpPr/>
          <p:nvPr/>
        </p:nvSpPr>
        <p:spPr>
          <a:xfrm>
            <a:off x="21723435" y="1074884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1D270C0D-06DC-3070-039F-1D0B482C5C00}"/>
              </a:ext>
            </a:extLst>
          </p:cNvPr>
          <p:cNvSpPr txBox="1"/>
          <p:nvPr/>
        </p:nvSpPr>
        <p:spPr>
          <a:xfrm>
            <a:off x="21671537" y="1073526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B3</a:t>
            </a:r>
            <a:endParaRPr lang="zh-CN" altLang="en-US" sz="1400" b="1" dirty="0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4730A9A3-9917-871E-ED01-F7C1B807B31E}"/>
              </a:ext>
            </a:extLst>
          </p:cNvPr>
          <p:cNvSpPr/>
          <p:nvPr/>
        </p:nvSpPr>
        <p:spPr>
          <a:xfrm>
            <a:off x="19462372" y="864180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734E0724-8058-BBE3-1888-D079B8FB64C7}"/>
              </a:ext>
            </a:extLst>
          </p:cNvPr>
          <p:cNvSpPr txBox="1"/>
          <p:nvPr/>
        </p:nvSpPr>
        <p:spPr>
          <a:xfrm>
            <a:off x="19410473" y="862821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B6</a:t>
            </a:r>
            <a:endParaRPr lang="zh-CN" altLang="en-US" sz="1400" b="1" dirty="0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6ACDA6DC-43AB-6900-8DD4-57449D1FEEB4}"/>
              </a:ext>
            </a:extLst>
          </p:cNvPr>
          <p:cNvSpPr/>
          <p:nvPr/>
        </p:nvSpPr>
        <p:spPr>
          <a:xfrm>
            <a:off x="19431751" y="1076243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8FD6197F-5006-FA04-3B7B-49376D97C1CD}"/>
              </a:ext>
            </a:extLst>
          </p:cNvPr>
          <p:cNvSpPr txBox="1"/>
          <p:nvPr/>
        </p:nvSpPr>
        <p:spPr>
          <a:xfrm>
            <a:off x="19379852" y="1074884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B5</a:t>
            </a:r>
            <a:endParaRPr lang="zh-CN" altLang="en-US" sz="1400" b="1" dirty="0"/>
          </a:p>
        </p:txBody>
      </p:sp>
      <p:pic>
        <p:nvPicPr>
          <p:cNvPr id="86" name="图形 85">
            <a:extLst>
              <a:ext uri="{FF2B5EF4-FFF2-40B4-BE49-F238E27FC236}">
                <a16:creationId xmlns:a16="http://schemas.microsoft.com/office/drawing/2014/main" id="{9C835D7B-9138-E04C-2007-AF4C3FC73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30" y="1323098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7" name="图形 86">
            <a:extLst>
              <a:ext uri="{FF2B5EF4-FFF2-40B4-BE49-F238E27FC236}">
                <a16:creationId xmlns:a16="http://schemas.microsoft.com/office/drawing/2014/main" id="{C1EB3FD3-75FF-40E7-7487-B0B61E89D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86" y="1426475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8" name="图形 87">
            <a:extLst>
              <a:ext uri="{FF2B5EF4-FFF2-40B4-BE49-F238E27FC236}">
                <a16:creationId xmlns:a16="http://schemas.microsoft.com/office/drawing/2014/main" id="{7C10DAEA-F0F1-A574-8DB6-4BD0A69E5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67" y="1641258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9" name="图形 88">
            <a:extLst>
              <a:ext uri="{FF2B5EF4-FFF2-40B4-BE49-F238E27FC236}">
                <a16:creationId xmlns:a16="http://schemas.microsoft.com/office/drawing/2014/main" id="{B58E9A8A-5789-41D1-BB82-6D64CB083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00" y="1529853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0" name="图形 89">
            <a:extLst>
              <a:ext uri="{FF2B5EF4-FFF2-40B4-BE49-F238E27FC236}">
                <a16:creationId xmlns:a16="http://schemas.microsoft.com/office/drawing/2014/main" id="{64631DDE-64E7-E0F5-D1A9-42A2B3778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16" y="1744635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1" name="图形 90">
            <a:extLst>
              <a:ext uri="{FF2B5EF4-FFF2-40B4-BE49-F238E27FC236}">
                <a16:creationId xmlns:a16="http://schemas.microsoft.com/office/drawing/2014/main" id="{1FBB6CC7-D573-E408-93A6-BCAA1E475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07" y="1426475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2" name="图形 91">
            <a:extLst>
              <a:ext uri="{FF2B5EF4-FFF2-40B4-BE49-F238E27FC236}">
                <a16:creationId xmlns:a16="http://schemas.microsoft.com/office/drawing/2014/main" id="{69F41BD4-8EAD-9C71-CFBE-C50E42731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488" y="16412580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93" name="椭圆 92">
            <a:extLst>
              <a:ext uri="{FF2B5EF4-FFF2-40B4-BE49-F238E27FC236}">
                <a16:creationId xmlns:a16="http://schemas.microsoft.com/office/drawing/2014/main" id="{1A7E2F2F-7CE5-0285-53EE-7259977705ED}"/>
              </a:ext>
            </a:extLst>
          </p:cNvPr>
          <p:cNvSpPr/>
          <p:nvPr/>
        </p:nvSpPr>
        <p:spPr>
          <a:xfrm>
            <a:off x="15100517" y="1385976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40973261-E1CB-DAE1-6580-350E042A58FE}"/>
              </a:ext>
            </a:extLst>
          </p:cNvPr>
          <p:cNvSpPr txBox="1"/>
          <p:nvPr/>
        </p:nvSpPr>
        <p:spPr>
          <a:xfrm>
            <a:off x="15048620" y="1384617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B1</a:t>
            </a:r>
            <a:endParaRPr lang="zh-CN" altLang="en-US" sz="1400" b="1" dirty="0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6F3E3693-6DED-240E-7755-A3BA20F75F2C}"/>
              </a:ext>
            </a:extLst>
          </p:cNvPr>
          <p:cNvSpPr/>
          <p:nvPr/>
        </p:nvSpPr>
        <p:spPr>
          <a:xfrm>
            <a:off x="16280555" y="1490690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1A4E1A55-7E41-921E-C17F-2DE361C74F9F}"/>
              </a:ext>
            </a:extLst>
          </p:cNvPr>
          <p:cNvSpPr txBox="1"/>
          <p:nvPr/>
        </p:nvSpPr>
        <p:spPr>
          <a:xfrm>
            <a:off x="16228656" y="1489332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B2</a:t>
            </a:r>
            <a:endParaRPr lang="zh-CN" altLang="en-US" sz="1400" b="1" dirty="0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9073C9D-75DB-9292-3C36-AD3EBC690CF5}"/>
              </a:ext>
            </a:extLst>
          </p:cNvPr>
          <p:cNvSpPr/>
          <p:nvPr/>
        </p:nvSpPr>
        <p:spPr>
          <a:xfrm>
            <a:off x="15100500" y="1594067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895AD8D3-5C56-1A04-602D-93F76C15535A}"/>
              </a:ext>
            </a:extLst>
          </p:cNvPr>
          <p:cNvSpPr txBox="1"/>
          <p:nvPr/>
        </p:nvSpPr>
        <p:spPr>
          <a:xfrm>
            <a:off x="15048601" y="1592708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B0</a:t>
            </a:r>
            <a:endParaRPr lang="zh-CN" altLang="en-US" sz="1400" b="1" dirty="0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736D1375-6304-3581-7BCC-501BDA3216E2}"/>
              </a:ext>
            </a:extLst>
          </p:cNvPr>
          <p:cNvSpPr/>
          <p:nvPr/>
        </p:nvSpPr>
        <p:spPr>
          <a:xfrm>
            <a:off x="15100500" y="1811444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3985C24C-487F-0C10-495D-30AA75A8EE7E}"/>
              </a:ext>
            </a:extLst>
          </p:cNvPr>
          <p:cNvSpPr txBox="1"/>
          <p:nvPr/>
        </p:nvSpPr>
        <p:spPr>
          <a:xfrm>
            <a:off x="15048601" y="1810086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B4</a:t>
            </a:r>
            <a:endParaRPr lang="zh-CN" altLang="en-US" sz="1400" b="1" dirty="0"/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BFA3D03D-BB89-02D6-82CC-FB495E5EAC80}"/>
              </a:ext>
            </a:extLst>
          </p:cNvPr>
          <p:cNvSpPr/>
          <p:nvPr/>
        </p:nvSpPr>
        <p:spPr>
          <a:xfrm>
            <a:off x="16249934" y="1702754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04641F0F-251D-3DE9-A3F7-6F11808D5259}"/>
              </a:ext>
            </a:extLst>
          </p:cNvPr>
          <p:cNvSpPr txBox="1"/>
          <p:nvPr/>
        </p:nvSpPr>
        <p:spPr>
          <a:xfrm>
            <a:off x="16198035" y="1701395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B3</a:t>
            </a:r>
            <a:endParaRPr lang="zh-CN" altLang="en-US" sz="1400" b="1" dirty="0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649AF7F6-8BD2-A48D-4B42-1929D1B0607D}"/>
              </a:ext>
            </a:extLst>
          </p:cNvPr>
          <p:cNvSpPr/>
          <p:nvPr/>
        </p:nvSpPr>
        <p:spPr>
          <a:xfrm>
            <a:off x="13988869" y="1492049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B01B9FA7-CDF0-0D73-3236-17B03967E2FE}"/>
              </a:ext>
            </a:extLst>
          </p:cNvPr>
          <p:cNvSpPr txBox="1"/>
          <p:nvPr/>
        </p:nvSpPr>
        <p:spPr>
          <a:xfrm>
            <a:off x="13936971" y="1490690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B6</a:t>
            </a:r>
            <a:endParaRPr lang="zh-CN" altLang="en-US" sz="1400" b="1" dirty="0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D6D3AEF9-714F-8BA3-73F4-69D2E231477A}"/>
              </a:ext>
            </a:extLst>
          </p:cNvPr>
          <p:cNvSpPr/>
          <p:nvPr/>
        </p:nvSpPr>
        <p:spPr>
          <a:xfrm>
            <a:off x="13958248" y="1704112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6330010E-4D7D-1296-5D38-A5098AB8CEF0}"/>
              </a:ext>
            </a:extLst>
          </p:cNvPr>
          <p:cNvSpPr txBox="1"/>
          <p:nvPr/>
        </p:nvSpPr>
        <p:spPr>
          <a:xfrm>
            <a:off x="13906350" y="1702754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B5</a:t>
            </a:r>
            <a:endParaRPr lang="zh-CN" altLang="en-US" sz="1400" b="1" dirty="0"/>
          </a:p>
        </p:txBody>
      </p:sp>
      <p:pic>
        <p:nvPicPr>
          <p:cNvPr id="107" name="图形 106">
            <a:extLst>
              <a:ext uri="{FF2B5EF4-FFF2-40B4-BE49-F238E27FC236}">
                <a16:creationId xmlns:a16="http://schemas.microsoft.com/office/drawing/2014/main" id="{5D1A7305-8044-1364-5E05-CB189A781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15" y="1331126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08" name="图形 107">
            <a:extLst>
              <a:ext uri="{FF2B5EF4-FFF2-40B4-BE49-F238E27FC236}">
                <a16:creationId xmlns:a16="http://schemas.microsoft.com/office/drawing/2014/main" id="{65416471-6B38-8CD4-48B1-F31E07642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70" y="1434504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09" name="图形 108">
            <a:extLst>
              <a:ext uri="{FF2B5EF4-FFF2-40B4-BE49-F238E27FC236}">
                <a16:creationId xmlns:a16="http://schemas.microsoft.com/office/drawing/2014/main" id="{30A91036-35D0-03E8-2F83-4D6B429B5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52" y="1649286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0" name="图形 109">
            <a:extLst>
              <a:ext uri="{FF2B5EF4-FFF2-40B4-BE49-F238E27FC236}">
                <a16:creationId xmlns:a16="http://schemas.microsoft.com/office/drawing/2014/main" id="{EA55F470-818C-F851-778C-17A9614CD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384" y="1537881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1" name="图形 110">
            <a:extLst>
              <a:ext uri="{FF2B5EF4-FFF2-40B4-BE49-F238E27FC236}">
                <a16:creationId xmlns:a16="http://schemas.microsoft.com/office/drawing/2014/main" id="{B8D40F59-D394-CA0A-EAB1-482346CF4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399" y="1752663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2" name="图形 111">
            <a:extLst>
              <a:ext uri="{FF2B5EF4-FFF2-40B4-BE49-F238E27FC236}">
                <a16:creationId xmlns:a16="http://schemas.microsoft.com/office/drawing/2014/main" id="{934EB20A-D435-247F-DC2F-CD5427550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91" y="1434504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3" name="图形 112">
            <a:extLst>
              <a:ext uri="{FF2B5EF4-FFF2-40B4-BE49-F238E27FC236}">
                <a16:creationId xmlns:a16="http://schemas.microsoft.com/office/drawing/2014/main" id="{7EE92F6C-945A-AA8A-A724-E13CAF191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73" y="16492864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14" name="椭圆 113">
            <a:extLst>
              <a:ext uri="{FF2B5EF4-FFF2-40B4-BE49-F238E27FC236}">
                <a16:creationId xmlns:a16="http://schemas.microsoft.com/office/drawing/2014/main" id="{48ED9292-03FE-84F0-E2CC-6F85F51F42FE}"/>
              </a:ext>
            </a:extLst>
          </p:cNvPr>
          <p:cNvSpPr/>
          <p:nvPr/>
        </p:nvSpPr>
        <p:spPr>
          <a:xfrm>
            <a:off x="20574002" y="1394004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64921E4E-EAEE-BFC0-50D7-E397B3D831C9}"/>
              </a:ext>
            </a:extLst>
          </p:cNvPr>
          <p:cNvSpPr txBox="1"/>
          <p:nvPr/>
        </p:nvSpPr>
        <p:spPr>
          <a:xfrm>
            <a:off x="20522103" y="1392646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B1</a:t>
            </a:r>
            <a:endParaRPr lang="zh-CN" altLang="en-US" sz="1400" b="1" dirty="0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7A68E68D-4D98-795D-2011-2C3429F971CD}"/>
              </a:ext>
            </a:extLst>
          </p:cNvPr>
          <p:cNvSpPr/>
          <p:nvPr/>
        </p:nvSpPr>
        <p:spPr>
          <a:xfrm>
            <a:off x="21754038" y="1498719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6284B6F6-D028-1712-8152-15E92B955443}"/>
              </a:ext>
            </a:extLst>
          </p:cNvPr>
          <p:cNvSpPr txBox="1"/>
          <p:nvPr/>
        </p:nvSpPr>
        <p:spPr>
          <a:xfrm>
            <a:off x="21702140" y="1497360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B2</a:t>
            </a:r>
            <a:endParaRPr lang="zh-CN" altLang="en-US" sz="1400" b="1" dirty="0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69712168-5CF6-4BB9-2C66-D5D1F0ECA291}"/>
              </a:ext>
            </a:extLst>
          </p:cNvPr>
          <p:cNvSpPr/>
          <p:nvPr/>
        </p:nvSpPr>
        <p:spPr>
          <a:xfrm>
            <a:off x="20573983" y="1602095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DADC4379-D083-C825-8E49-0A91D713D421}"/>
              </a:ext>
            </a:extLst>
          </p:cNvPr>
          <p:cNvSpPr txBox="1"/>
          <p:nvPr/>
        </p:nvSpPr>
        <p:spPr>
          <a:xfrm>
            <a:off x="20522086" y="1600737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B0</a:t>
            </a:r>
            <a:endParaRPr lang="zh-CN" altLang="en-US" sz="1400" b="1" dirty="0"/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9FB149E1-272D-45C5-E484-39A429F43EE1}"/>
              </a:ext>
            </a:extLst>
          </p:cNvPr>
          <p:cNvSpPr/>
          <p:nvPr/>
        </p:nvSpPr>
        <p:spPr>
          <a:xfrm>
            <a:off x="20573983" y="1819472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6EE79756-56C8-373D-9BCF-7E108AE8A882}"/>
              </a:ext>
            </a:extLst>
          </p:cNvPr>
          <p:cNvSpPr txBox="1"/>
          <p:nvPr/>
        </p:nvSpPr>
        <p:spPr>
          <a:xfrm>
            <a:off x="20522086" y="1818114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B4</a:t>
            </a:r>
            <a:endParaRPr lang="zh-CN" altLang="en-US" sz="1400" b="1" dirty="0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9694C0D1-9AD5-E55B-C880-7C6A2C9023F0}"/>
              </a:ext>
            </a:extLst>
          </p:cNvPr>
          <p:cNvSpPr/>
          <p:nvPr/>
        </p:nvSpPr>
        <p:spPr>
          <a:xfrm>
            <a:off x="21723417" y="1710782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66FD47A4-C52A-57AE-751A-1E22874EDDD7}"/>
              </a:ext>
            </a:extLst>
          </p:cNvPr>
          <p:cNvSpPr txBox="1"/>
          <p:nvPr/>
        </p:nvSpPr>
        <p:spPr>
          <a:xfrm>
            <a:off x="21671519" y="1709424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B3</a:t>
            </a:r>
            <a:endParaRPr lang="zh-CN" altLang="en-US" sz="1400" b="1" dirty="0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87305303-95B6-4DAF-AD7A-F8B5B9D45112}"/>
              </a:ext>
            </a:extLst>
          </p:cNvPr>
          <p:cNvSpPr/>
          <p:nvPr/>
        </p:nvSpPr>
        <p:spPr>
          <a:xfrm>
            <a:off x="19462354" y="150007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D5E1B9E5-1682-C76D-C55C-C0636CA5260A}"/>
              </a:ext>
            </a:extLst>
          </p:cNvPr>
          <p:cNvSpPr txBox="1"/>
          <p:nvPr/>
        </p:nvSpPr>
        <p:spPr>
          <a:xfrm>
            <a:off x="19410455" y="1498719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B6</a:t>
            </a:r>
            <a:endParaRPr lang="zh-CN" altLang="en-US" sz="1400" b="1" dirty="0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B01398A9-840A-98AE-FB8F-15E5C811C301}"/>
              </a:ext>
            </a:extLst>
          </p:cNvPr>
          <p:cNvSpPr/>
          <p:nvPr/>
        </p:nvSpPr>
        <p:spPr>
          <a:xfrm>
            <a:off x="19431732" y="1712141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89436DB2-831A-0E17-7A8B-18EC3EBA48FC}"/>
              </a:ext>
            </a:extLst>
          </p:cNvPr>
          <p:cNvSpPr txBox="1"/>
          <p:nvPr/>
        </p:nvSpPr>
        <p:spPr>
          <a:xfrm>
            <a:off x="19379834" y="1710782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B5</a:t>
            </a:r>
            <a:endParaRPr lang="zh-CN" altLang="en-US" sz="1400" b="1" dirty="0"/>
          </a:p>
        </p:txBody>
      </p:sp>
      <p:pic>
        <p:nvPicPr>
          <p:cNvPr id="128" name="图形 127">
            <a:extLst>
              <a:ext uri="{FF2B5EF4-FFF2-40B4-BE49-F238E27FC236}">
                <a16:creationId xmlns:a16="http://schemas.microsoft.com/office/drawing/2014/main" id="{FA695819-C888-EDD5-A397-DE6E13508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38317" y="1970166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29" name="图形 128">
            <a:extLst>
              <a:ext uri="{FF2B5EF4-FFF2-40B4-BE49-F238E27FC236}">
                <a16:creationId xmlns:a16="http://schemas.microsoft.com/office/drawing/2014/main" id="{5C74F525-AE19-658C-7029-2DD0BB64A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72" y="2073543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0" name="图形 129">
            <a:extLst>
              <a:ext uri="{FF2B5EF4-FFF2-40B4-BE49-F238E27FC236}">
                <a16:creationId xmlns:a16="http://schemas.microsoft.com/office/drawing/2014/main" id="{1AC03ACF-5ECD-F27D-9B43-A753457DA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54" y="2288325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1" name="图形 130">
            <a:extLst>
              <a:ext uri="{FF2B5EF4-FFF2-40B4-BE49-F238E27FC236}">
                <a16:creationId xmlns:a16="http://schemas.microsoft.com/office/drawing/2014/main" id="{B3B4E8A5-7CD5-884D-730A-658785EF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372286" y="2176920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2" name="图形 131">
            <a:extLst>
              <a:ext uri="{FF2B5EF4-FFF2-40B4-BE49-F238E27FC236}">
                <a16:creationId xmlns:a16="http://schemas.microsoft.com/office/drawing/2014/main" id="{B2BC0C80-F44F-85E6-3084-0FFF92CD9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05301" y="2391702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3" name="图形 132">
            <a:extLst>
              <a:ext uri="{FF2B5EF4-FFF2-40B4-BE49-F238E27FC236}">
                <a16:creationId xmlns:a16="http://schemas.microsoft.com/office/drawing/2014/main" id="{1704C838-61BE-D8BF-3AE8-6A3F67CE9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93" y="2073543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4" name="图形 133">
            <a:extLst>
              <a:ext uri="{FF2B5EF4-FFF2-40B4-BE49-F238E27FC236}">
                <a16:creationId xmlns:a16="http://schemas.microsoft.com/office/drawing/2014/main" id="{DFF28023-70A6-90AB-9E6A-2298E3D9E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75" y="2288325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35" name="椭圆 134">
            <a:extLst>
              <a:ext uri="{FF2B5EF4-FFF2-40B4-BE49-F238E27FC236}">
                <a16:creationId xmlns:a16="http://schemas.microsoft.com/office/drawing/2014/main" id="{3B88CA49-350E-70A6-B9F3-D5F31137E560}"/>
              </a:ext>
            </a:extLst>
          </p:cNvPr>
          <p:cNvSpPr/>
          <p:nvPr/>
        </p:nvSpPr>
        <p:spPr>
          <a:xfrm>
            <a:off x="15059904" y="2033043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076C06F7-6264-559D-CAD7-7F637AE42417}"/>
              </a:ext>
            </a:extLst>
          </p:cNvPr>
          <p:cNvSpPr txBox="1"/>
          <p:nvPr/>
        </p:nvSpPr>
        <p:spPr>
          <a:xfrm>
            <a:off x="15008005" y="2031685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B1</a:t>
            </a:r>
            <a:endParaRPr lang="zh-CN" altLang="en-US" sz="1400" b="1" dirty="0"/>
          </a:p>
        </p:txBody>
      </p:sp>
      <p:sp>
        <p:nvSpPr>
          <p:cNvPr id="137" name="椭圆 136">
            <a:extLst>
              <a:ext uri="{FF2B5EF4-FFF2-40B4-BE49-F238E27FC236}">
                <a16:creationId xmlns:a16="http://schemas.microsoft.com/office/drawing/2014/main" id="{788FF26E-156B-03A0-8DBC-DAE58A337166}"/>
              </a:ext>
            </a:extLst>
          </p:cNvPr>
          <p:cNvSpPr/>
          <p:nvPr/>
        </p:nvSpPr>
        <p:spPr>
          <a:xfrm>
            <a:off x="16239940" y="2137758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7681659C-2274-BE26-9001-C29B7EF57299}"/>
              </a:ext>
            </a:extLst>
          </p:cNvPr>
          <p:cNvSpPr txBox="1"/>
          <p:nvPr/>
        </p:nvSpPr>
        <p:spPr>
          <a:xfrm>
            <a:off x="16188042" y="2136399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B2</a:t>
            </a:r>
            <a:endParaRPr lang="zh-CN" altLang="en-US" sz="1400" b="1" dirty="0"/>
          </a:p>
        </p:txBody>
      </p:sp>
      <p:sp>
        <p:nvSpPr>
          <p:cNvPr id="139" name="椭圆 138">
            <a:extLst>
              <a:ext uri="{FF2B5EF4-FFF2-40B4-BE49-F238E27FC236}">
                <a16:creationId xmlns:a16="http://schemas.microsoft.com/office/drawing/2014/main" id="{F54AFD96-B567-749F-A843-C40852ABD840}"/>
              </a:ext>
            </a:extLst>
          </p:cNvPr>
          <p:cNvSpPr/>
          <p:nvPr/>
        </p:nvSpPr>
        <p:spPr>
          <a:xfrm>
            <a:off x="15059885" y="2241134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BD9A56EF-E1AD-111C-0B0F-E0E7C69BD656}"/>
              </a:ext>
            </a:extLst>
          </p:cNvPr>
          <p:cNvSpPr txBox="1"/>
          <p:nvPr/>
        </p:nvSpPr>
        <p:spPr>
          <a:xfrm>
            <a:off x="15007988" y="2239776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B0</a:t>
            </a:r>
            <a:endParaRPr lang="zh-CN" altLang="en-US" sz="1400" b="1" dirty="0"/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7791153D-7D92-F90D-C70E-25FB11970606}"/>
              </a:ext>
            </a:extLst>
          </p:cNvPr>
          <p:cNvSpPr/>
          <p:nvPr/>
        </p:nvSpPr>
        <p:spPr>
          <a:xfrm>
            <a:off x="15059885" y="2458512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ABC7ED8D-8517-A673-AC21-7053ACFDE64D}"/>
              </a:ext>
            </a:extLst>
          </p:cNvPr>
          <p:cNvSpPr txBox="1"/>
          <p:nvPr/>
        </p:nvSpPr>
        <p:spPr>
          <a:xfrm>
            <a:off x="15007988" y="2457153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B4</a:t>
            </a:r>
            <a:endParaRPr lang="zh-CN" altLang="en-US" sz="1400" b="1" dirty="0"/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id="{E7DF5877-403C-BBF1-6500-7B05F49067B8}"/>
              </a:ext>
            </a:extLst>
          </p:cNvPr>
          <p:cNvSpPr/>
          <p:nvPr/>
        </p:nvSpPr>
        <p:spPr>
          <a:xfrm>
            <a:off x="16209319" y="2349821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6B18852D-83FC-2E86-FA9E-AA13D8AFF41A}"/>
              </a:ext>
            </a:extLst>
          </p:cNvPr>
          <p:cNvSpPr txBox="1"/>
          <p:nvPr/>
        </p:nvSpPr>
        <p:spPr>
          <a:xfrm>
            <a:off x="16157421" y="2348463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B3</a:t>
            </a:r>
            <a:endParaRPr lang="zh-CN" altLang="en-US" sz="1400" b="1" dirty="0"/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86D2FF71-DCC0-D836-255D-22C8D4F46265}"/>
              </a:ext>
            </a:extLst>
          </p:cNvPr>
          <p:cNvSpPr/>
          <p:nvPr/>
        </p:nvSpPr>
        <p:spPr>
          <a:xfrm>
            <a:off x="13948256" y="2139117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17DD485E-C8F5-EC7B-A6A4-476659973785}"/>
              </a:ext>
            </a:extLst>
          </p:cNvPr>
          <p:cNvSpPr txBox="1"/>
          <p:nvPr/>
        </p:nvSpPr>
        <p:spPr>
          <a:xfrm>
            <a:off x="13896357" y="2137758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B6</a:t>
            </a:r>
            <a:endParaRPr lang="zh-CN" altLang="en-US" sz="1400" b="1" dirty="0"/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3B03173D-ACDE-45C8-EAC9-A1997DCF0E9D}"/>
              </a:ext>
            </a:extLst>
          </p:cNvPr>
          <p:cNvSpPr/>
          <p:nvPr/>
        </p:nvSpPr>
        <p:spPr>
          <a:xfrm>
            <a:off x="13917635" y="2351180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A58C7139-BDD1-351E-E718-9AE8CE7B6D67}"/>
              </a:ext>
            </a:extLst>
          </p:cNvPr>
          <p:cNvSpPr txBox="1"/>
          <p:nvPr/>
        </p:nvSpPr>
        <p:spPr>
          <a:xfrm>
            <a:off x="13865736" y="2349821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B5</a:t>
            </a:r>
            <a:endParaRPr lang="zh-CN" altLang="en-US" sz="1400" b="1" dirty="0"/>
          </a:p>
        </p:txBody>
      </p:sp>
      <p:pic>
        <p:nvPicPr>
          <p:cNvPr id="149" name="图形 148">
            <a:extLst>
              <a:ext uri="{FF2B5EF4-FFF2-40B4-BE49-F238E27FC236}">
                <a16:creationId xmlns:a16="http://schemas.microsoft.com/office/drawing/2014/main" id="{4A7B9D08-BE59-EAA1-5724-58AB1827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1800" y="1978194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0" name="图形 149">
            <a:extLst>
              <a:ext uri="{FF2B5EF4-FFF2-40B4-BE49-F238E27FC236}">
                <a16:creationId xmlns:a16="http://schemas.microsoft.com/office/drawing/2014/main" id="{C51FC9EC-3FE0-3A85-C12C-C50B0325F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55" y="208157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1" name="图形 150">
            <a:extLst>
              <a:ext uri="{FF2B5EF4-FFF2-40B4-BE49-F238E27FC236}">
                <a16:creationId xmlns:a16="http://schemas.microsoft.com/office/drawing/2014/main" id="{6DE93CB3-EFF3-6BA9-6BA6-379635A72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38" y="2296354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2" name="图形 151">
            <a:extLst>
              <a:ext uri="{FF2B5EF4-FFF2-40B4-BE49-F238E27FC236}">
                <a16:creationId xmlns:a16="http://schemas.microsoft.com/office/drawing/2014/main" id="{6E613D3B-5868-E573-28E6-FF5DECE3C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45769" y="2184949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3" name="图形 152">
            <a:extLst>
              <a:ext uri="{FF2B5EF4-FFF2-40B4-BE49-F238E27FC236}">
                <a16:creationId xmlns:a16="http://schemas.microsoft.com/office/drawing/2014/main" id="{F88DFE82-C514-AE56-E535-8A98B55F1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78786" y="2399731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4" name="图形 153">
            <a:extLst>
              <a:ext uri="{FF2B5EF4-FFF2-40B4-BE49-F238E27FC236}">
                <a16:creationId xmlns:a16="http://schemas.microsoft.com/office/drawing/2014/main" id="{6CB90D65-CCE5-FB49-AD5D-1CDAF1EB6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76" y="208157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5" name="图形 154">
            <a:extLst>
              <a:ext uri="{FF2B5EF4-FFF2-40B4-BE49-F238E27FC236}">
                <a16:creationId xmlns:a16="http://schemas.microsoft.com/office/drawing/2014/main" id="{766EF989-6ED4-95FC-BBA2-988AC8F91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59" y="22963540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56" name="椭圆 155">
            <a:extLst>
              <a:ext uri="{FF2B5EF4-FFF2-40B4-BE49-F238E27FC236}">
                <a16:creationId xmlns:a16="http://schemas.microsoft.com/office/drawing/2014/main" id="{A2B07EDB-AD68-4B9D-ACC1-F02E73D73F45}"/>
              </a:ext>
            </a:extLst>
          </p:cNvPr>
          <p:cNvSpPr/>
          <p:nvPr/>
        </p:nvSpPr>
        <p:spPr>
          <a:xfrm>
            <a:off x="20533387" y="2041072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1A2AA6C8-4072-E558-C1A9-4BE09024EC6F}"/>
              </a:ext>
            </a:extLst>
          </p:cNvPr>
          <p:cNvSpPr txBox="1"/>
          <p:nvPr/>
        </p:nvSpPr>
        <p:spPr>
          <a:xfrm>
            <a:off x="20481489" y="2039713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B1</a:t>
            </a:r>
            <a:endParaRPr lang="zh-CN" altLang="en-US" sz="1400" b="1" dirty="0"/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73F8FFAD-32C0-9E1F-94C6-BB17AA690998}"/>
              </a:ext>
            </a:extLst>
          </p:cNvPr>
          <p:cNvSpPr/>
          <p:nvPr/>
        </p:nvSpPr>
        <p:spPr>
          <a:xfrm>
            <a:off x="21713425" y="2145786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56480132-25AD-C68E-BCAE-A7F55C3D7A38}"/>
              </a:ext>
            </a:extLst>
          </p:cNvPr>
          <p:cNvSpPr txBox="1"/>
          <p:nvPr/>
        </p:nvSpPr>
        <p:spPr>
          <a:xfrm>
            <a:off x="21661526" y="2144428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B2</a:t>
            </a:r>
            <a:endParaRPr lang="zh-CN" altLang="en-US" sz="1400" b="1" dirty="0"/>
          </a:p>
        </p:txBody>
      </p:sp>
      <p:sp>
        <p:nvSpPr>
          <p:cNvPr id="160" name="椭圆 159">
            <a:extLst>
              <a:ext uri="{FF2B5EF4-FFF2-40B4-BE49-F238E27FC236}">
                <a16:creationId xmlns:a16="http://schemas.microsoft.com/office/drawing/2014/main" id="{17F9833E-1ED8-28C2-8865-028CF97EBDB6}"/>
              </a:ext>
            </a:extLst>
          </p:cNvPr>
          <p:cNvSpPr/>
          <p:nvPr/>
        </p:nvSpPr>
        <p:spPr>
          <a:xfrm>
            <a:off x="20533370" y="2249163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083E9AA7-DCC2-870B-F783-20EC5E604C4E}"/>
              </a:ext>
            </a:extLst>
          </p:cNvPr>
          <p:cNvSpPr txBox="1"/>
          <p:nvPr/>
        </p:nvSpPr>
        <p:spPr>
          <a:xfrm>
            <a:off x="20481471" y="2247804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B0</a:t>
            </a:r>
            <a:endParaRPr lang="zh-CN" altLang="en-US" sz="1400" b="1" dirty="0"/>
          </a:p>
        </p:txBody>
      </p:sp>
      <p:sp>
        <p:nvSpPr>
          <p:cNvPr id="162" name="椭圆 161">
            <a:extLst>
              <a:ext uri="{FF2B5EF4-FFF2-40B4-BE49-F238E27FC236}">
                <a16:creationId xmlns:a16="http://schemas.microsoft.com/office/drawing/2014/main" id="{1442A208-001D-BF93-1A13-674B94CB3D9C}"/>
              </a:ext>
            </a:extLst>
          </p:cNvPr>
          <p:cNvSpPr/>
          <p:nvPr/>
        </p:nvSpPr>
        <p:spPr>
          <a:xfrm>
            <a:off x="20533370" y="2466540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84F94337-B37F-5061-5D52-7CAF28300290}"/>
              </a:ext>
            </a:extLst>
          </p:cNvPr>
          <p:cNvSpPr txBox="1"/>
          <p:nvPr/>
        </p:nvSpPr>
        <p:spPr>
          <a:xfrm>
            <a:off x="20481471" y="2465182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B4</a:t>
            </a:r>
            <a:endParaRPr lang="zh-CN" altLang="en-US" sz="1400" b="1" dirty="0"/>
          </a:p>
        </p:txBody>
      </p:sp>
      <p:sp>
        <p:nvSpPr>
          <p:cNvPr id="164" name="椭圆 163">
            <a:extLst>
              <a:ext uri="{FF2B5EF4-FFF2-40B4-BE49-F238E27FC236}">
                <a16:creationId xmlns:a16="http://schemas.microsoft.com/office/drawing/2014/main" id="{28CD8B0C-8DD8-B16A-F8B7-F6902D026A2E}"/>
              </a:ext>
            </a:extLst>
          </p:cNvPr>
          <p:cNvSpPr/>
          <p:nvPr/>
        </p:nvSpPr>
        <p:spPr>
          <a:xfrm>
            <a:off x="21682804" y="2357850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BB49FDC1-D8E3-384D-BB2A-68837038215D}"/>
              </a:ext>
            </a:extLst>
          </p:cNvPr>
          <p:cNvSpPr txBox="1"/>
          <p:nvPr/>
        </p:nvSpPr>
        <p:spPr>
          <a:xfrm>
            <a:off x="21630905" y="2356491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B3</a:t>
            </a:r>
            <a:endParaRPr lang="zh-CN" altLang="en-US" sz="1400" b="1" dirty="0"/>
          </a:p>
        </p:txBody>
      </p:sp>
      <p:sp>
        <p:nvSpPr>
          <p:cNvPr id="166" name="椭圆 165">
            <a:extLst>
              <a:ext uri="{FF2B5EF4-FFF2-40B4-BE49-F238E27FC236}">
                <a16:creationId xmlns:a16="http://schemas.microsoft.com/office/drawing/2014/main" id="{A02048AC-7A2A-A401-9846-8BFED3900C7D}"/>
              </a:ext>
            </a:extLst>
          </p:cNvPr>
          <p:cNvSpPr/>
          <p:nvPr/>
        </p:nvSpPr>
        <p:spPr>
          <a:xfrm>
            <a:off x="19421739" y="2147145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AA1666E8-5712-B370-B6B4-17F9B443EA83}"/>
              </a:ext>
            </a:extLst>
          </p:cNvPr>
          <p:cNvSpPr txBox="1"/>
          <p:nvPr/>
        </p:nvSpPr>
        <p:spPr>
          <a:xfrm>
            <a:off x="19369841" y="2145786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B6</a:t>
            </a:r>
            <a:endParaRPr lang="zh-CN" altLang="en-US" sz="1400" b="1" dirty="0"/>
          </a:p>
        </p:txBody>
      </p:sp>
      <p:sp>
        <p:nvSpPr>
          <p:cNvPr id="168" name="椭圆 167">
            <a:extLst>
              <a:ext uri="{FF2B5EF4-FFF2-40B4-BE49-F238E27FC236}">
                <a16:creationId xmlns:a16="http://schemas.microsoft.com/office/drawing/2014/main" id="{581C00DD-BE5E-412A-1DCF-392D3D0FED49}"/>
              </a:ext>
            </a:extLst>
          </p:cNvPr>
          <p:cNvSpPr/>
          <p:nvPr/>
        </p:nvSpPr>
        <p:spPr>
          <a:xfrm>
            <a:off x="19391118" y="2359208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C4E896CE-E82E-24D3-42B2-539C73FC2D33}"/>
              </a:ext>
            </a:extLst>
          </p:cNvPr>
          <p:cNvSpPr txBox="1"/>
          <p:nvPr/>
        </p:nvSpPr>
        <p:spPr>
          <a:xfrm>
            <a:off x="19339220" y="2357850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B5</a:t>
            </a:r>
            <a:endParaRPr lang="zh-CN" altLang="en-US" sz="1400" b="1" dirty="0"/>
          </a:p>
        </p:txBody>
      </p:sp>
      <p:pic>
        <p:nvPicPr>
          <p:cNvPr id="170" name="图形 169">
            <a:extLst>
              <a:ext uri="{FF2B5EF4-FFF2-40B4-BE49-F238E27FC236}">
                <a16:creationId xmlns:a16="http://schemas.microsoft.com/office/drawing/2014/main" id="{76FCCE74-E202-5E5F-1DD2-3F1CEAAF5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38298" y="2606063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1" name="图形 170">
            <a:extLst>
              <a:ext uri="{FF2B5EF4-FFF2-40B4-BE49-F238E27FC236}">
                <a16:creationId xmlns:a16="http://schemas.microsoft.com/office/drawing/2014/main" id="{2B1F5462-A366-4155-39C5-902800718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54" y="2709441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2" name="图形 171">
            <a:extLst>
              <a:ext uri="{FF2B5EF4-FFF2-40B4-BE49-F238E27FC236}">
                <a16:creationId xmlns:a16="http://schemas.microsoft.com/office/drawing/2014/main" id="{AF195D7E-BC33-68A5-3EC1-4B1110681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35" y="2924223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3" name="图形 172">
            <a:extLst>
              <a:ext uri="{FF2B5EF4-FFF2-40B4-BE49-F238E27FC236}">
                <a16:creationId xmlns:a16="http://schemas.microsoft.com/office/drawing/2014/main" id="{BE309C98-BCFF-87B9-DC6A-16CC14E1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372268" y="2812818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4" name="图形 173">
            <a:extLst>
              <a:ext uri="{FF2B5EF4-FFF2-40B4-BE49-F238E27FC236}">
                <a16:creationId xmlns:a16="http://schemas.microsoft.com/office/drawing/2014/main" id="{9C173AD1-D600-77C6-06ED-5B317596C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05284" y="3027600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5" name="图形 174">
            <a:extLst>
              <a:ext uri="{FF2B5EF4-FFF2-40B4-BE49-F238E27FC236}">
                <a16:creationId xmlns:a16="http://schemas.microsoft.com/office/drawing/2014/main" id="{D8B436BC-AAF9-02AC-E4CF-EBEEE9007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75" y="2709440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6" name="图形 175">
            <a:extLst>
              <a:ext uri="{FF2B5EF4-FFF2-40B4-BE49-F238E27FC236}">
                <a16:creationId xmlns:a16="http://schemas.microsoft.com/office/drawing/2014/main" id="{BCCF86F9-609F-C07F-1549-0D3E788B3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56" y="29242233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77" name="椭圆 176">
            <a:extLst>
              <a:ext uri="{FF2B5EF4-FFF2-40B4-BE49-F238E27FC236}">
                <a16:creationId xmlns:a16="http://schemas.microsoft.com/office/drawing/2014/main" id="{6D6FF12E-CAB2-55E2-8AE9-26E7B7C21292}"/>
              </a:ext>
            </a:extLst>
          </p:cNvPr>
          <p:cNvSpPr/>
          <p:nvPr/>
        </p:nvSpPr>
        <p:spPr>
          <a:xfrm>
            <a:off x="15059885" y="2668941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8A486840-310D-AD8A-2F80-0FB7B9A7A91B}"/>
              </a:ext>
            </a:extLst>
          </p:cNvPr>
          <p:cNvSpPr txBox="1"/>
          <p:nvPr/>
        </p:nvSpPr>
        <p:spPr>
          <a:xfrm>
            <a:off x="15007988" y="2667583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B1</a:t>
            </a:r>
            <a:endParaRPr lang="zh-CN" altLang="en-US" sz="1400" b="1" dirty="0"/>
          </a:p>
        </p:txBody>
      </p:sp>
      <p:sp>
        <p:nvSpPr>
          <p:cNvPr id="179" name="椭圆 178">
            <a:extLst>
              <a:ext uri="{FF2B5EF4-FFF2-40B4-BE49-F238E27FC236}">
                <a16:creationId xmlns:a16="http://schemas.microsoft.com/office/drawing/2014/main" id="{C5391992-0068-6F49-3DB4-BEDF6B9D7029}"/>
              </a:ext>
            </a:extLst>
          </p:cNvPr>
          <p:cNvSpPr/>
          <p:nvPr/>
        </p:nvSpPr>
        <p:spPr>
          <a:xfrm>
            <a:off x="16239923" y="2773656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2AA83D71-EC56-E29B-FB62-593E2C865C11}"/>
              </a:ext>
            </a:extLst>
          </p:cNvPr>
          <p:cNvSpPr txBox="1"/>
          <p:nvPr/>
        </p:nvSpPr>
        <p:spPr>
          <a:xfrm>
            <a:off x="16188024" y="2772297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B2</a:t>
            </a:r>
            <a:endParaRPr lang="zh-CN" altLang="en-US" sz="1400" b="1" dirty="0"/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28F09C4F-B390-3F0C-CC17-87920B15676A}"/>
              </a:ext>
            </a:extLst>
          </p:cNvPr>
          <p:cNvSpPr/>
          <p:nvPr/>
        </p:nvSpPr>
        <p:spPr>
          <a:xfrm>
            <a:off x="15059868" y="2877032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01A2BA03-9D86-8A26-0547-D45098682CCA}"/>
              </a:ext>
            </a:extLst>
          </p:cNvPr>
          <p:cNvSpPr txBox="1"/>
          <p:nvPr/>
        </p:nvSpPr>
        <p:spPr>
          <a:xfrm>
            <a:off x="15007969" y="2875673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B0</a:t>
            </a:r>
            <a:endParaRPr lang="zh-CN" altLang="en-US" sz="1400" b="1" dirty="0"/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FE183D31-73EE-D0EB-C17F-53131BED6745}"/>
              </a:ext>
            </a:extLst>
          </p:cNvPr>
          <p:cNvSpPr/>
          <p:nvPr/>
        </p:nvSpPr>
        <p:spPr>
          <a:xfrm>
            <a:off x="15059868" y="3094409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E159BFEF-F66B-31DE-470F-30CB615DDC25}"/>
              </a:ext>
            </a:extLst>
          </p:cNvPr>
          <p:cNvSpPr txBox="1"/>
          <p:nvPr/>
        </p:nvSpPr>
        <p:spPr>
          <a:xfrm>
            <a:off x="15007969" y="3093051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B4</a:t>
            </a:r>
            <a:endParaRPr lang="zh-CN" altLang="en-US" sz="1400" b="1" dirty="0"/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90B85F6E-1FD3-FDB2-83E4-9964F5C2D03A}"/>
              </a:ext>
            </a:extLst>
          </p:cNvPr>
          <p:cNvSpPr/>
          <p:nvPr/>
        </p:nvSpPr>
        <p:spPr>
          <a:xfrm>
            <a:off x="16209302" y="298571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E14DDD68-1F60-76A4-1A86-A042F15863F8}"/>
              </a:ext>
            </a:extLst>
          </p:cNvPr>
          <p:cNvSpPr txBox="1"/>
          <p:nvPr/>
        </p:nvSpPr>
        <p:spPr>
          <a:xfrm>
            <a:off x="16157403" y="2984360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B3</a:t>
            </a:r>
            <a:endParaRPr lang="zh-CN" altLang="en-US" sz="1400" b="1" dirty="0"/>
          </a:p>
        </p:txBody>
      </p:sp>
      <p:sp>
        <p:nvSpPr>
          <p:cNvPr id="187" name="椭圆 186">
            <a:extLst>
              <a:ext uri="{FF2B5EF4-FFF2-40B4-BE49-F238E27FC236}">
                <a16:creationId xmlns:a16="http://schemas.microsoft.com/office/drawing/2014/main" id="{C860EE83-E065-63A0-7867-F3DA8F3C0E68}"/>
              </a:ext>
            </a:extLst>
          </p:cNvPr>
          <p:cNvSpPr/>
          <p:nvPr/>
        </p:nvSpPr>
        <p:spPr>
          <a:xfrm>
            <a:off x="13948237" y="2775014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8" name="文本框 187">
            <a:extLst>
              <a:ext uri="{FF2B5EF4-FFF2-40B4-BE49-F238E27FC236}">
                <a16:creationId xmlns:a16="http://schemas.microsoft.com/office/drawing/2014/main" id="{0A7F7183-8DFD-27F3-AF5F-8B143C89FBFE}"/>
              </a:ext>
            </a:extLst>
          </p:cNvPr>
          <p:cNvSpPr txBox="1"/>
          <p:nvPr/>
        </p:nvSpPr>
        <p:spPr>
          <a:xfrm>
            <a:off x="13896340" y="2773656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B6</a:t>
            </a:r>
            <a:endParaRPr lang="zh-CN" altLang="en-US" sz="1400" b="1" dirty="0"/>
          </a:p>
        </p:txBody>
      </p:sp>
      <p:sp>
        <p:nvSpPr>
          <p:cNvPr id="189" name="椭圆 188">
            <a:extLst>
              <a:ext uri="{FF2B5EF4-FFF2-40B4-BE49-F238E27FC236}">
                <a16:creationId xmlns:a16="http://schemas.microsoft.com/office/drawing/2014/main" id="{0D1632CA-5C07-2BB6-BA44-5F03364E61DB}"/>
              </a:ext>
            </a:extLst>
          </p:cNvPr>
          <p:cNvSpPr/>
          <p:nvPr/>
        </p:nvSpPr>
        <p:spPr>
          <a:xfrm>
            <a:off x="13917616" y="2987078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90" name="文本框 189">
            <a:extLst>
              <a:ext uri="{FF2B5EF4-FFF2-40B4-BE49-F238E27FC236}">
                <a16:creationId xmlns:a16="http://schemas.microsoft.com/office/drawing/2014/main" id="{D6C6D1A5-A6E4-AF9C-63FD-0B603015602C}"/>
              </a:ext>
            </a:extLst>
          </p:cNvPr>
          <p:cNvSpPr txBox="1"/>
          <p:nvPr/>
        </p:nvSpPr>
        <p:spPr>
          <a:xfrm>
            <a:off x="13865719" y="2985719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B5</a:t>
            </a:r>
            <a:endParaRPr lang="zh-CN" altLang="en-US" sz="1400" b="1" dirty="0"/>
          </a:p>
        </p:txBody>
      </p:sp>
      <p:pic>
        <p:nvPicPr>
          <p:cNvPr id="191" name="图形 190">
            <a:extLst>
              <a:ext uri="{FF2B5EF4-FFF2-40B4-BE49-F238E27FC236}">
                <a16:creationId xmlns:a16="http://schemas.microsoft.com/office/drawing/2014/main" id="{840E9410-C2B8-FA8E-5424-47404645D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1783" y="2614092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2" name="图形 191">
            <a:extLst>
              <a:ext uri="{FF2B5EF4-FFF2-40B4-BE49-F238E27FC236}">
                <a16:creationId xmlns:a16="http://schemas.microsoft.com/office/drawing/2014/main" id="{3A033BBB-A0E2-D790-E659-0D3FA652D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38" y="2717469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3" name="图形 192">
            <a:extLst>
              <a:ext uri="{FF2B5EF4-FFF2-40B4-BE49-F238E27FC236}">
                <a16:creationId xmlns:a16="http://schemas.microsoft.com/office/drawing/2014/main" id="{AB248608-A490-246B-447B-6ADEB46E4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20" y="293225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4" name="图形 193">
            <a:extLst>
              <a:ext uri="{FF2B5EF4-FFF2-40B4-BE49-F238E27FC236}">
                <a16:creationId xmlns:a16="http://schemas.microsoft.com/office/drawing/2014/main" id="{0FDC975E-D43E-5BBA-58D0-D5422A55E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45752" y="2820846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5" name="图形 194">
            <a:extLst>
              <a:ext uri="{FF2B5EF4-FFF2-40B4-BE49-F238E27FC236}">
                <a16:creationId xmlns:a16="http://schemas.microsoft.com/office/drawing/2014/main" id="{0E5E7E16-7CCE-EF3B-CEE4-87A522FD3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78767" y="3035629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6" name="图形 195">
            <a:extLst>
              <a:ext uri="{FF2B5EF4-FFF2-40B4-BE49-F238E27FC236}">
                <a16:creationId xmlns:a16="http://schemas.microsoft.com/office/drawing/2014/main" id="{DD0557BB-4CA1-313A-41A6-2E636A7FA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59" y="2717469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7" name="图形 196">
            <a:extLst>
              <a:ext uri="{FF2B5EF4-FFF2-40B4-BE49-F238E27FC236}">
                <a16:creationId xmlns:a16="http://schemas.microsoft.com/office/drawing/2014/main" id="{3C0E4342-BD7A-A7C8-464D-C991691C3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41" y="2932251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98" name="椭圆 197">
            <a:extLst>
              <a:ext uri="{FF2B5EF4-FFF2-40B4-BE49-F238E27FC236}">
                <a16:creationId xmlns:a16="http://schemas.microsoft.com/office/drawing/2014/main" id="{D4E4A4F4-1BB4-4732-AF1F-9385AE1BA987}"/>
              </a:ext>
            </a:extLst>
          </p:cNvPr>
          <p:cNvSpPr/>
          <p:nvPr/>
        </p:nvSpPr>
        <p:spPr>
          <a:xfrm>
            <a:off x="20533370" y="2676970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99" name="文本框 198">
            <a:extLst>
              <a:ext uri="{FF2B5EF4-FFF2-40B4-BE49-F238E27FC236}">
                <a16:creationId xmlns:a16="http://schemas.microsoft.com/office/drawing/2014/main" id="{8F70F8A9-7235-9829-5FDC-69D3447701F0}"/>
              </a:ext>
            </a:extLst>
          </p:cNvPr>
          <p:cNvSpPr txBox="1"/>
          <p:nvPr/>
        </p:nvSpPr>
        <p:spPr>
          <a:xfrm>
            <a:off x="20481471" y="2675611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B1</a:t>
            </a:r>
            <a:endParaRPr lang="zh-CN" altLang="en-US" sz="1400" b="1" dirty="0"/>
          </a:p>
        </p:txBody>
      </p:sp>
      <p:sp>
        <p:nvSpPr>
          <p:cNvPr id="200" name="椭圆 199">
            <a:extLst>
              <a:ext uri="{FF2B5EF4-FFF2-40B4-BE49-F238E27FC236}">
                <a16:creationId xmlns:a16="http://schemas.microsoft.com/office/drawing/2014/main" id="{9D302AFB-ABD8-EE1B-6228-D5C2010FA39A}"/>
              </a:ext>
            </a:extLst>
          </p:cNvPr>
          <p:cNvSpPr/>
          <p:nvPr/>
        </p:nvSpPr>
        <p:spPr>
          <a:xfrm>
            <a:off x="21713406" y="2781684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9100926D-61E8-0E12-07EC-48384F49FBFC}"/>
              </a:ext>
            </a:extLst>
          </p:cNvPr>
          <p:cNvSpPr txBox="1"/>
          <p:nvPr/>
        </p:nvSpPr>
        <p:spPr>
          <a:xfrm>
            <a:off x="21661509" y="2780325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B2</a:t>
            </a:r>
            <a:endParaRPr lang="zh-CN" altLang="en-US" sz="1400" b="1" dirty="0"/>
          </a:p>
        </p:txBody>
      </p:sp>
      <p:sp>
        <p:nvSpPr>
          <p:cNvPr id="202" name="椭圆 201">
            <a:extLst>
              <a:ext uri="{FF2B5EF4-FFF2-40B4-BE49-F238E27FC236}">
                <a16:creationId xmlns:a16="http://schemas.microsoft.com/office/drawing/2014/main" id="{459A382D-D199-CFB0-86B5-5728CF27BC2D}"/>
              </a:ext>
            </a:extLst>
          </p:cNvPr>
          <p:cNvSpPr/>
          <p:nvPr/>
        </p:nvSpPr>
        <p:spPr>
          <a:xfrm>
            <a:off x="20533351" y="2885060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3" name="文本框 202">
            <a:extLst>
              <a:ext uri="{FF2B5EF4-FFF2-40B4-BE49-F238E27FC236}">
                <a16:creationId xmlns:a16="http://schemas.microsoft.com/office/drawing/2014/main" id="{FE7D0EDE-44D0-0FC8-0842-084B08F52220}"/>
              </a:ext>
            </a:extLst>
          </p:cNvPr>
          <p:cNvSpPr txBox="1"/>
          <p:nvPr/>
        </p:nvSpPr>
        <p:spPr>
          <a:xfrm>
            <a:off x="20481454" y="2883702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B0</a:t>
            </a:r>
            <a:endParaRPr lang="zh-CN" altLang="en-US" sz="1400" b="1" dirty="0"/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045E2126-A6B9-8E9D-E68D-0F3F1C17A952}"/>
              </a:ext>
            </a:extLst>
          </p:cNvPr>
          <p:cNvSpPr/>
          <p:nvPr/>
        </p:nvSpPr>
        <p:spPr>
          <a:xfrm>
            <a:off x="20533351" y="3102438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5" name="文本框 204">
            <a:extLst>
              <a:ext uri="{FF2B5EF4-FFF2-40B4-BE49-F238E27FC236}">
                <a16:creationId xmlns:a16="http://schemas.microsoft.com/office/drawing/2014/main" id="{BE39B6AE-3A47-02EA-1FD2-F367751A7EFC}"/>
              </a:ext>
            </a:extLst>
          </p:cNvPr>
          <p:cNvSpPr txBox="1"/>
          <p:nvPr/>
        </p:nvSpPr>
        <p:spPr>
          <a:xfrm>
            <a:off x="20481454" y="3101079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B4</a:t>
            </a:r>
            <a:endParaRPr lang="zh-CN" altLang="en-US" sz="1400" b="1" dirty="0"/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2F5535AB-2553-E016-B669-39799631F9F1}"/>
              </a:ext>
            </a:extLst>
          </p:cNvPr>
          <p:cNvSpPr/>
          <p:nvPr/>
        </p:nvSpPr>
        <p:spPr>
          <a:xfrm>
            <a:off x="21682785" y="299374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7" name="文本框 206">
            <a:extLst>
              <a:ext uri="{FF2B5EF4-FFF2-40B4-BE49-F238E27FC236}">
                <a16:creationId xmlns:a16="http://schemas.microsoft.com/office/drawing/2014/main" id="{74D01DA3-1A40-8AE4-435C-C8743A6CFD6B}"/>
              </a:ext>
            </a:extLst>
          </p:cNvPr>
          <p:cNvSpPr txBox="1"/>
          <p:nvPr/>
        </p:nvSpPr>
        <p:spPr>
          <a:xfrm>
            <a:off x="21630888" y="299238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B3</a:t>
            </a:r>
            <a:endParaRPr lang="zh-CN" altLang="en-US" sz="1400" b="1" dirty="0"/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45EEB2F1-11D4-B757-EC42-B7861846C20B}"/>
              </a:ext>
            </a:extLst>
          </p:cNvPr>
          <p:cNvSpPr/>
          <p:nvPr/>
        </p:nvSpPr>
        <p:spPr>
          <a:xfrm>
            <a:off x="19421722" y="2783043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9" name="文本框 208">
            <a:extLst>
              <a:ext uri="{FF2B5EF4-FFF2-40B4-BE49-F238E27FC236}">
                <a16:creationId xmlns:a16="http://schemas.microsoft.com/office/drawing/2014/main" id="{4A3BCD87-21EC-09BE-CE2B-CB4543F5763F}"/>
              </a:ext>
            </a:extLst>
          </p:cNvPr>
          <p:cNvSpPr txBox="1"/>
          <p:nvPr/>
        </p:nvSpPr>
        <p:spPr>
          <a:xfrm>
            <a:off x="19369823" y="2781684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B6</a:t>
            </a:r>
            <a:endParaRPr lang="zh-CN" altLang="en-US" sz="1400" b="1" dirty="0"/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476B9E62-5F59-E5FF-BB08-604CADFA05DA}"/>
              </a:ext>
            </a:extLst>
          </p:cNvPr>
          <p:cNvSpPr/>
          <p:nvPr/>
        </p:nvSpPr>
        <p:spPr>
          <a:xfrm>
            <a:off x="19391101" y="2995106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3D5197E5-28DC-6967-1480-818EDC66C6BD}"/>
              </a:ext>
            </a:extLst>
          </p:cNvPr>
          <p:cNvSpPr txBox="1"/>
          <p:nvPr/>
        </p:nvSpPr>
        <p:spPr>
          <a:xfrm>
            <a:off x="19339202" y="2993747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B5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9563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4E9BF-1D45-D59F-247F-8519DFA37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形 20">
            <a:extLst>
              <a:ext uri="{FF2B5EF4-FFF2-40B4-BE49-F238E27FC236}">
                <a16:creationId xmlns:a16="http://schemas.microsoft.com/office/drawing/2014/main" id="{C831BC49-169B-82FC-B027-FBA92B081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66" y="59121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B0CA8F31-141D-57FF-327E-4E38C9F05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21" y="162499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3" name="图形 22">
            <a:extLst>
              <a:ext uri="{FF2B5EF4-FFF2-40B4-BE49-F238E27FC236}">
                <a16:creationId xmlns:a16="http://schemas.microsoft.com/office/drawing/2014/main" id="{557E9622-70F1-2E69-3FD5-D278F809C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04" y="377281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5729996F-6BCA-A93A-8EC7-25175ADA5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35" y="265876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5" name="图形 24">
            <a:extLst>
              <a:ext uri="{FF2B5EF4-FFF2-40B4-BE49-F238E27FC236}">
                <a16:creationId xmlns:a16="http://schemas.microsoft.com/office/drawing/2014/main" id="{BA4D6FFB-18FA-642D-D32E-FAA990FA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52" y="480658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23E933FE-4D98-9460-B17E-67479B21E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42" y="162498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54B770DD-AED9-B8C8-E5C9-4D7E36948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25" y="3772812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28" name="椭圆 27">
            <a:extLst>
              <a:ext uri="{FF2B5EF4-FFF2-40B4-BE49-F238E27FC236}">
                <a16:creationId xmlns:a16="http://schemas.microsoft.com/office/drawing/2014/main" id="{0A242AEE-4D75-117C-0679-481D75E8A0BA}"/>
              </a:ext>
            </a:extLst>
          </p:cNvPr>
          <p:cNvSpPr/>
          <p:nvPr/>
        </p:nvSpPr>
        <p:spPr>
          <a:xfrm>
            <a:off x="15100554" y="12199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79952CB-6673-4CEE-8909-2F6D467244F7}"/>
              </a:ext>
            </a:extLst>
          </p:cNvPr>
          <p:cNvSpPr txBox="1"/>
          <p:nvPr/>
        </p:nvSpPr>
        <p:spPr>
          <a:xfrm>
            <a:off x="15048655" y="120640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C1</a:t>
            </a:r>
            <a:endParaRPr lang="zh-CN" altLang="en-US" sz="1400" b="1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8384FB46-033F-62AF-F321-7D46A3B61B44}"/>
              </a:ext>
            </a:extLst>
          </p:cNvPr>
          <p:cNvSpPr/>
          <p:nvPr/>
        </p:nvSpPr>
        <p:spPr>
          <a:xfrm>
            <a:off x="16280590" y="226714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FDDF4F1-3A82-0453-5913-BDD11D65D8DA}"/>
              </a:ext>
            </a:extLst>
          </p:cNvPr>
          <p:cNvSpPr txBox="1"/>
          <p:nvPr/>
        </p:nvSpPr>
        <p:spPr>
          <a:xfrm>
            <a:off x="16228692" y="225355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C2</a:t>
            </a:r>
            <a:endParaRPr lang="zh-CN" altLang="en-US" sz="1400" b="1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142B5F9E-304B-B961-55EF-CC3FB9F55386}"/>
              </a:ext>
            </a:extLst>
          </p:cNvPr>
          <p:cNvSpPr/>
          <p:nvPr/>
        </p:nvSpPr>
        <p:spPr>
          <a:xfrm>
            <a:off x="15100536" y="330090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7A3CCBB-DB11-6B94-F0C5-D4B8AD15112E}"/>
              </a:ext>
            </a:extLst>
          </p:cNvPr>
          <p:cNvSpPr txBox="1"/>
          <p:nvPr/>
        </p:nvSpPr>
        <p:spPr>
          <a:xfrm>
            <a:off x="15048637" y="328731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C0</a:t>
            </a:r>
            <a:endParaRPr lang="zh-CN" altLang="en-US" sz="1400" b="1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E72E24E8-DB0A-2DC2-E01F-11FD1E9281BE}"/>
              </a:ext>
            </a:extLst>
          </p:cNvPr>
          <p:cNvSpPr/>
          <p:nvPr/>
        </p:nvSpPr>
        <p:spPr>
          <a:xfrm>
            <a:off x="15100536" y="54746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C007324-CE84-ECB2-DFBB-2BD9543D1E34}"/>
              </a:ext>
            </a:extLst>
          </p:cNvPr>
          <p:cNvSpPr txBox="1"/>
          <p:nvPr/>
        </p:nvSpPr>
        <p:spPr>
          <a:xfrm>
            <a:off x="15048637" y="546109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C4</a:t>
            </a:r>
            <a:endParaRPr lang="zh-CN" altLang="en-US" sz="1400" b="1" dirty="0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A85DA4BD-0A04-5213-2C86-9F59B9423646}"/>
              </a:ext>
            </a:extLst>
          </p:cNvPr>
          <p:cNvSpPr/>
          <p:nvPr/>
        </p:nvSpPr>
        <p:spPr>
          <a:xfrm>
            <a:off x="16249969" y="438777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B9BA025-A24F-1440-343C-6765A12F0159}"/>
              </a:ext>
            </a:extLst>
          </p:cNvPr>
          <p:cNvSpPr txBox="1"/>
          <p:nvPr/>
        </p:nvSpPr>
        <p:spPr>
          <a:xfrm>
            <a:off x="16198071" y="437418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C3</a:t>
            </a:r>
            <a:endParaRPr lang="zh-CN" altLang="en-US" sz="1400" b="1" dirty="0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1C764AB3-CACA-F580-8736-59CF7B104070}"/>
              </a:ext>
            </a:extLst>
          </p:cNvPr>
          <p:cNvSpPr/>
          <p:nvPr/>
        </p:nvSpPr>
        <p:spPr>
          <a:xfrm>
            <a:off x="13988906" y="228072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8DF4798-5572-E504-974A-90D2972C7C7B}"/>
              </a:ext>
            </a:extLst>
          </p:cNvPr>
          <p:cNvSpPr txBox="1"/>
          <p:nvPr/>
        </p:nvSpPr>
        <p:spPr>
          <a:xfrm>
            <a:off x="13937007" y="226714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C6</a:t>
            </a:r>
            <a:endParaRPr lang="zh-CN" altLang="en-US" sz="1400" b="1" dirty="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1FBF7189-350D-6EDA-4ABD-710EDD9D8FCA}"/>
              </a:ext>
            </a:extLst>
          </p:cNvPr>
          <p:cNvSpPr/>
          <p:nvPr/>
        </p:nvSpPr>
        <p:spPr>
          <a:xfrm>
            <a:off x="13958285" y="440136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83D861C-0A10-A81A-9068-707C04D8130B}"/>
              </a:ext>
            </a:extLst>
          </p:cNvPr>
          <p:cNvSpPr txBox="1"/>
          <p:nvPr/>
        </p:nvSpPr>
        <p:spPr>
          <a:xfrm>
            <a:off x="13906386" y="438777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C5</a:t>
            </a:r>
            <a:endParaRPr lang="zh-CN" altLang="en-US" sz="1400" b="1" dirty="0"/>
          </a:p>
        </p:txBody>
      </p:sp>
      <p:pic>
        <p:nvPicPr>
          <p:cNvPr id="42" name="图形 41">
            <a:extLst>
              <a:ext uri="{FF2B5EF4-FFF2-40B4-BE49-F238E27FC236}">
                <a16:creationId xmlns:a16="http://schemas.microsoft.com/office/drawing/2014/main" id="{8B9A0D5B-3A32-D538-4DD9-29AB0B76E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51" y="67150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3" name="图形 42">
            <a:extLst>
              <a:ext uri="{FF2B5EF4-FFF2-40B4-BE49-F238E27FC236}">
                <a16:creationId xmlns:a16="http://schemas.microsoft.com/office/drawing/2014/main" id="{F80704C7-ED26-2F05-769F-ADB31A42A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106" y="170527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6D5EEF02-D567-E9FE-E552-3D7156EF6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87" y="385309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5" name="图形 44">
            <a:extLst>
              <a:ext uri="{FF2B5EF4-FFF2-40B4-BE49-F238E27FC236}">
                <a16:creationId xmlns:a16="http://schemas.microsoft.com/office/drawing/2014/main" id="{3353B60F-38D2-5BD0-2509-0219403F6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420" y="273904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6" name="图形 45">
            <a:extLst>
              <a:ext uri="{FF2B5EF4-FFF2-40B4-BE49-F238E27FC236}">
                <a16:creationId xmlns:a16="http://schemas.microsoft.com/office/drawing/2014/main" id="{60FF1B33-2BE5-124B-3177-CFAA94366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436" y="488686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7" name="图形 46">
            <a:extLst>
              <a:ext uri="{FF2B5EF4-FFF2-40B4-BE49-F238E27FC236}">
                <a16:creationId xmlns:a16="http://schemas.microsoft.com/office/drawing/2014/main" id="{D37AD9E7-B2EA-98E7-FCB2-AE0A2A89D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27" y="170527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8" name="图形 47">
            <a:extLst>
              <a:ext uri="{FF2B5EF4-FFF2-40B4-BE49-F238E27FC236}">
                <a16:creationId xmlns:a16="http://schemas.microsoft.com/office/drawing/2014/main" id="{DEC614F8-6D85-DF2F-9B85-6DA94C14A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08" y="3853095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49" name="椭圆 48">
            <a:extLst>
              <a:ext uri="{FF2B5EF4-FFF2-40B4-BE49-F238E27FC236}">
                <a16:creationId xmlns:a16="http://schemas.microsoft.com/office/drawing/2014/main" id="{BD813212-0FF1-190A-341B-995B018D99FF}"/>
              </a:ext>
            </a:extLst>
          </p:cNvPr>
          <p:cNvSpPr/>
          <p:nvPr/>
        </p:nvSpPr>
        <p:spPr>
          <a:xfrm>
            <a:off x="20574037" y="130027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A6889F7-87C8-BCE9-B5F0-9C281673B0F0}"/>
              </a:ext>
            </a:extLst>
          </p:cNvPr>
          <p:cNvSpPr txBox="1"/>
          <p:nvPr/>
        </p:nvSpPr>
        <p:spPr>
          <a:xfrm>
            <a:off x="20522139" y="12866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C1</a:t>
            </a:r>
            <a:endParaRPr lang="zh-CN" altLang="en-US" sz="1400" b="1" dirty="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79E8392-7DD2-CB10-C5F4-FB9ABDD0B8E4}"/>
              </a:ext>
            </a:extLst>
          </p:cNvPr>
          <p:cNvSpPr/>
          <p:nvPr/>
        </p:nvSpPr>
        <p:spPr>
          <a:xfrm>
            <a:off x="21754075" y="234742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0AAEE2B7-5E3B-FAD0-62AC-E9DA0AAB5242}"/>
              </a:ext>
            </a:extLst>
          </p:cNvPr>
          <p:cNvSpPr txBox="1"/>
          <p:nvPr/>
        </p:nvSpPr>
        <p:spPr>
          <a:xfrm>
            <a:off x="21702176" y="233383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C2</a:t>
            </a:r>
            <a:endParaRPr lang="zh-CN" altLang="en-US" sz="1400" b="1" dirty="0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38690B04-2E91-97BA-3EBB-CBA368CF44E5}"/>
              </a:ext>
            </a:extLst>
          </p:cNvPr>
          <p:cNvSpPr/>
          <p:nvPr/>
        </p:nvSpPr>
        <p:spPr>
          <a:xfrm>
            <a:off x="20574020" y="338118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C7871B0-EC79-D2B8-9C9E-40578509A267}"/>
              </a:ext>
            </a:extLst>
          </p:cNvPr>
          <p:cNvSpPr txBox="1"/>
          <p:nvPr/>
        </p:nvSpPr>
        <p:spPr>
          <a:xfrm>
            <a:off x="20522121" y="336760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C0</a:t>
            </a:r>
            <a:endParaRPr lang="zh-CN" altLang="en-US" sz="1400" b="1" dirty="0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0EB1C677-2014-5141-D6BB-943160E26D7E}"/>
              </a:ext>
            </a:extLst>
          </p:cNvPr>
          <p:cNvSpPr/>
          <p:nvPr/>
        </p:nvSpPr>
        <p:spPr>
          <a:xfrm>
            <a:off x="20574020" y="555496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2568922-5931-D9EE-0105-D3E45E565782}"/>
              </a:ext>
            </a:extLst>
          </p:cNvPr>
          <p:cNvSpPr txBox="1"/>
          <p:nvPr/>
        </p:nvSpPr>
        <p:spPr>
          <a:xfrm>
            <a:off x="20522121" y="554137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C4</a:t>
            </a:r>
            <a:endParaRPr lang="zh-CN" altLang="en-US" sz="1400" b="1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D91CE94B-4764-01CF-1A74-3D2FB700A06D}"/>
              </a:ext>
            </a:extLst>
          </p:cNvPr>
          <p:cNvSpPr/>
          <p:nvPr/>
        </p:nvSpPr>
        <p:spPr>
          <a:xfrm>
            <a:off x="21723454" y="446805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6A516E69-A0E9-9915-7461-66F54F72A756}"/>
              </a:ext>
            </a:extLst>
          </p:cNvPr>
          <p:cNvSpPr txBox="1"/>
          <p:nvPr/>
        </p:nvSpPr>
        <p:spPr>
          <a:xfrm>
            <a:off x="21671555" y="445447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C3</a:t>
            </a:r>
            <a:endParaRPr lang="zh-CN" altLang="en-US" sz="1400" b="1" dirty="0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C0808E21-EF9F-2512-7483-D48C682B518E}"/>
              </a:ext>
            </a:extLst>
          </p:cNvPr>
          <p:cNvSpPr/>
          <p:nvPr/>
        </p:nvSpPr>
        <p:spPr>
          <a:xfrm>
            <a:off x="19462389" y="236101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86B8321-B790-FF22-BB67-BA151EFFCD7A}"/>
              </a:ext>
            </a:extLst>
          </p:cNvPr>
          <p:cNvSpPr txBox="1"/>
          <p:nvPr/>
        </p:nvSpPr>
        <p:spPr>
          <a:xfrm>
            <a:off x="19410491" y="234742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C6</a:t>
            </a:r>
            <a:endParaRPr lang="zh-CN" altLang="en-US" sz="1400" b="1" dirty="0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26F358C1-5135-C2A2-65DE-8782982974E6}"/>
              </a:ext>
            </a:extLst>
          </p:cNvPr>
          <p:cNvSpPr/>
          <p:nvPr/>
        </p:nvSpPr>
        <p:spPr>
          <a:xfrm>
            <a:off x="19431768" y="448164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2863B43-5F06-3B05-A441-7F9E7D45F2E4}"/>
              </a:ext>
            </a:extLst>
          </p:cNvPr>
          <p:cNvSpPr txBox="1"/>
          <p:nvPr/>
        </p:nvSpPr>
        <p:spPr>
          <a:xfrm>
            <a:off x="19379870" y="446805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C5</a:t>
            </a:r>
            <a:endParaRPr lang="zh-CN" altLang="en-US" sz="1400" b="1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1160233F-A29A-2F5B-E7B2-AD4CB83D3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49" y="687200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A53EDCF-2435-3047-B7F7-51A0EA9EE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04" y="790578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4390E718-63B7-AC62-1653-10D201E76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86" y="1005360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44901C8D-5185-A29D-321D-130AF738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18" y="893955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A4BEE47E-DEAC-A8C0-B22A-7C5FA227B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33" y="1108737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965DD6E1-8F11-C8DC-B8F8-9D04E271A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25" y="790578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FC98501-AB2A-A068-53E8-0543C551B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07" y="10053603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53911634-3A9C-12AA-F3D8-E085933A85A7}"/>
              </a:ext>
            </a:extLst>
          </p:cNvPr>
          <p:cNvSpPr/>
          <p:nvPr/>
        </p:nvSpPr>
        <p:spPr>
          <a:xfrm>
            <a:off x="15100536" y="750078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7830805-E69F-8CA2-EEF2-922403D9D01C}"/>
              </a:ext>
            </a:extLst>
          </p:cNvPr>
          <p:cNvSpPr txBox="1"/>
          <p:nvPr/>
        </p:nvSpPr>
        <p:spPr>
          <a:xfrm>
            <a:off x="15048637" y="748720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C1</a:t>
            </a:r>
            <a:endParaRPr lang="zh-CN" altLang="en-US" sz="1400" b="1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CB10CD0-D0A4-8AEE-E411-E47DAD45653A}"/>
              </a:ext>
            </a:extLst>
          </p:cNvPr>
          <p:cNvSpPr/>
          <p:nvPr/>
        </p:nvSpPr>
        <p:spPr>
          <a:xfrm>
            <a:off x="16280573" y="854793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544116E-5089-6B45-891D-8919F775A8D9}"/>
              </a:ext>
            </a:extLst>
          </p:cNvPr>
          <p:cNvSpPr txBox="1"/>
          <p:nvPr/>
        </p:nvSpPr>
        <p:spPr>
          <a:xfrm>
            <a:off x="16228674" y="853434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C2</a:t>
            </a:r>
            <a:endParaRPr lang="zh-CN" altLang="en-US" sz="1400" b="1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9863645-37C2-016C-733C-490CFBB5165D}"/>
              </a:ext>
            </a:extLst>
          </p:cNvPr>
          <p:cNvSpPr/>
          <p:nvPr/>
        </p:nvSpPr>
        <p:spPr>
          <a:xfrm>
            <a:off x="15100517" y="95816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0A94A74-D976-5C48-6700-FA67D8264EC3}"/>
              </a:ext>
            </a:extLst>
          </p:cNvPr>
          <p:cNvSpPr txBox="1"/>
          <p:nvPr/>
        </p:nvSpPr>
        <p:spPr>
          <a:xfrm>
            <a:off x="15048620" y="956810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C0</a:t>
            </a:r>
            <a:endParaRPr lang="zh-CN" altLang="en-US" sz="1400" b="1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24518C9-0EB4-79C5-B947-0EDCBF2D1442}"/>
              </a:ext>
            </a:extLst>
          </p:cNvPr>
          <p:cNvSpPr/>
          <p:nvPr/>
        </p:nvSpPr>
        <p:spPr>
          <a:xfrm>
            <a:off x="15100517" y="1175546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A039102-1191-0DDA-5A42-DF57B6B96549}"/>
              </a:ext>
            </a:extLst>
          </p:cNvPr>
          <p:cNvSpPr txBox="1"/>
          <p:nvPr/>
        </p:nvSpPr>
        <p:spPr>
          <a:xfrm>
            <a:off x="15048620" y="1174188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C4</a:t>
            </a:r>
            <a:endParaRPr lang="zh-CN" altLang="en-US" sz="1400" b="1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B8382C88-1BB0-2FCE-2303-79D5EB60A67F}"/>
              </a:ext>
            </a:extLst>
          </p:cNvPr>
          <p:cNvSpPr/>
          <p:nvPr/>
        </p:nvSpPr>
        <p:spPr>
          <a:xfrm>
            <a:off x="16249952" y="1066856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C9F7C03-5982-534A-1CFD-521C01CE5ABF}"/>
              </a:ext>
            </a:extLst>
          </p:cNvPr>
          <p:cNvSpPr txBox="1"/>
          <p:nvPr/>
        </p:nvSpPr>
        <p:spPr>
          <a:xfrm>
            <a:off x="16198053" y="1065497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C3</a:t>
            </a:r>
            <a:endParaRPr lang="zh-CN" altLang="en-US" sz="1400" b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FE62F9AE-7DBB-9849-689E-D22611FE3889}"/>
              </a:ext>
            </a:extLst>
          </p:cNvPr>
          <p:cNvSpPr/>
          <p:nvPr/>
        </p:nvSpPr>
        <p:spPr>
          <a:xfrm>
            <a:off x="13988887" y="856151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A4FE7ED-D35E-BDB3-E391-98FC72E5937D}"/>
              </a:ext>
            </a:extLst>
          </p:cNvPr>
          <p:cNvSpPr txBox="1"/>
          <p:nvPr/>
        </p:nvSpPr>
        <p:spPr>
          <a:xfrm>
            <a:off x="13936989" y="854793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C6</a:t>
            </a:r>
            <a:endParaRPr lang="zh-CN" altLang="en-US" sz="1400" b="1" dirty="0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33F7048C-C01B-582B-8137-04419F697EEC}"/>
              </a:ext>
            </a:extLst>
          </p:cNvPr>
          <p:cNvSpPr/>
          <p:nvPr/>
        </p:nvSpPr>
        <p:spPr>
          <a:xfrm>
            <a:off x="13958266" y="1068215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2701144C-CC95-56D2-25D7-1EBD25B3CE5E}"/>
              </a:ext>
            </a:extLst>
          </p:cNvPr>
          <p:cNvSpPr txBox="1"/>
          <p:nvPr/>
        </p:nvSpPr>
        <p:spPr>
          <a:xfrm>
            <a:off x="13906368" y="1066856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C5</a:t>
            </a:r>
            <a:endParaRPr lang="zh-CN" altLang="en-US" sz="1400" b="1" dirty="0"/>
          </a:p>
        </p:txBody>
      </p:sp>
      <p:pic>
        <p:nvPicPr>
          <p:cNvPr id="65" name="图形 64">
            <a:extLst>
              <a:ext uri="{FF2B5EF4-FFF2-40B4-BE49-F238E27FC236}">
                <a16:creationId xmlns:a16="http://schemas.microsoft.com/office/drawing/2014/main" id="{AC64C4F4-98FD-CE46-5E99-1E788BD77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32" y="695229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6" name="图形 65">
            <a:extLst>
              <a:ext uri="{FF2B5EF4-FFF2-40B4-BE49-F238E27FC236}">
                <a16:creationId xmlns:a16="http://schemas.microsoft.com/office/drawing/2014/main" id="{CDA39F4E-0B98-2B6A-38D1-35FDEC01E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87" y="798606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7" name="图形 66">
            <a:extLst>
              <a:ext uri="{FF2B5EF4-FFF2-40B4-BE49-F238E27FC236}">
                <a16:creationId xmlns:a16="http://schemas.microsoft.com/office/drawing/2014/main" id="{58A9B81E-E446-6817-A735-9E343163E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70" y="1013388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8" name="图形 67">
            <a:extLst>
              <a:ext uri="{FF2B5EF4-FFF2-40B4-BE49-F238E27FC236}">
                <a16:creationId xmlns:a16="http://schemas.microsoft.com/office/drawing/2014/main" id="{1C0EF819-F5FB-A234-FEEF-5C316FC65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401" y="901983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9" name="图形 68">
            <a:extLst>
              <a:ext uri="{FF2B5EF4-FFF2-40B4-BE49-F238E27FC236}">
                <a16:creationId xmlns:a16="http://schemas.microsoft.com/office/drawing/2014/main" id="{726F8F8A-84DC-9260-76FD-C62685688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418" y="1116766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0" name="图形 69">
            <a:extLst>
              <a:ext uri="{FF2B5EF4-FFF2-40B4-BE49-F238E27FC236}">
                <a16:creationId xmlns:a16="http://schemas.microsoft.com/office/drawing/2014/main" id="{AAF8627F-58D9-8999-3407-B8748889C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08" y="798606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1" name="图形 70">
            <a:extLst>
              <a:ext uri="{FF2B5EF4-FFF2-40B4-BE49-F238E27FC236}">
                <a16:creationId xmlns:a16="http://schemas.microsoft.com/office/drawing/2014/main" id="{4E4A1227-2EF2-4322-433C-0D328C791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91" y="1013388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72" name="椭圆 71">
            <a:extLst>
              <a:ext uri="{FF2B5EF4-FFF2-40B4-BE49-F238E27FC236}">
                <a16:creationId xmlns:a16="http://schemas.microsoft.com/office/drawing/2014/main" id="{55AADF8D-524A-D7A1-8E14-138E3B07A0C7}"/>
              </a:ext>
            </a:extLst>
          </p:cNvPr>
          <p:cNvSpPr/>
          <p:nvPr/>
        </p:nvSpPr>
        <p:spPr>
          <a:xfrm>
            <a:off x="20574020" y="758106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FC18FC70-0628-C40D-5128-FEA1F7FE239E}"/>
              </a:ext>
            </a:extLst>
          </p:cNvPr>
          <p:cNvSpPr txBox="1"/>
          <p:nvPr/>
        </p:nvSpPr>
        <p:spPr>
          <a:xfrm>
            <a:off x="20522121" y="756748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C1</a:t>
            </a:r>
            <a:endParaRPr lang="zh-CN" altLang="en-US" sz="1400" b="1" dirty="0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76DA5EDC-919B-0B9D-2772-E3AFD3C8B3D6}"/>
              </a:ext>
            </a:extLst>
          </p:cNvPr>
          <p:cNvSpPr/>
          <p:nvPr/>
        </p:nvSpPr>
        <p:spPr>
          <a:xfrm>
            <a:off x="21754056" y="862821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72CB791F-5779-67B3-3ED6-22205096189E}"/>
              </a:ext>
            </a:extLst>
          </p:cNvPr>
          <p:cNvSpPr txBox="1"/>
          <p:nvPr/>
        </p:nvSpPr>
        <p:spPr>
          <a:xfrm>
            <a:off x="21702158" y="861462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C2</a:t>
            </a:r>
            <a:endParaRPr lang="zh-CN" altLang="en-US" sz="1400" b="1" dirty="0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9C4A0E36-598D-3332-A0C9-8768DD8A1DA6}"/>
              </a:ext>
            </a:extLst>
          </p:cNvPr>
          <p:cNvSpPr/>
          <p:nvPr/>
        </p:nvSpPr>
        <p:spPr>
          <a:xfrm>
            <a:off x="20574002" y="966197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3C96477A-B62D-0F4C-4DEF-AA952D44ABBA}"/>
              </a:ext>
            </a:extLst>
          </p:cNvPr>
          <p:cNvSpPr txBox="1"/>
          <p:nvPr/>
        </p:nvSpPr>
        <p:spPr>
          <a:xfrm>
            <a:off x="20522103" y="96483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C0</a:t>
            </a:r>
            <a:endParaRPr lang="zh-CN" altLang="en-US" sz="1400" b="1" dirty="0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2869FC9C-134A-248B-6252-00D3D969847A}"/>
              </a:ext>
            </a:extLst>
          </p:cNvPr>
          <p:cNvSpPr/>
          <p:nvPr/>
        </p:nvSpPr>
        <p:spPr>
          <a:xfrm>
            <a:off x="20574002" y="1183575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A6E25EB2-60E0-6C49-C821-DB451B827310}"/>
              </a:ext>
            </a:extLst>
          </p:cNvPr>
          <p:cNvSpPr txBox="1"/>
          <p:nvPr/>
        </p:nvSpPr>
        <p:spPr>
          <a:xfrm>
            <a:off x="20522103" y="1182216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C4</a:t>
            </a:r>
            <a:endParaRPr lang="zh-CN" altLang="en-US" sz="1400" b="1" dirty="0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BFDD27BA-805B-C42F-ED3C-16CA38751635}"/>
              </a:ext>
            </a:extLst>
          </p:cNvPr>
          <p:cNvSpPr/>
          <p:nvPr/>
        </p:nvSpPr>
        <p:spPr>
          <a:xfrm>
            <a:off x="21723435" y="1074884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005E9A0E-51B8-BE37-2496-F7102AEB9FA5}"/>
              </a:ext>
            </a:extLst>
          </p:cNvPr>
          <p:cNvSpPr txBox="1"/>
          <p:nvPr/>
        </p:nvSpPr>
        <p:spPr>
          <a:xfrm>
            <a:off x="21671537" y="1073526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C3</a:t>
            </a:r>
            <a:endParaRPr lang="zh-CN" altLang="en-US" sz="1400" b="1" dirty="0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EF2A118-21B4-B806-6723-D8823A507A7B}"/>
              </a:ext>
            </a:extLst>
          </p:cNvPr>
          <p:cNvSpPr/>
          <p:nvPr/>
        </p:nvSpPr>
        <p:spPr>
          <a:xfrm>
            <a:off x="19462372" y="864180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82A25513-672F-FD22-79EF-0FA883015244}"/>
              </a:ext>
            </a:extLst>
          </p:cNvPr>
          <p:cNvSpPr txBox="1"/>
          <p:nvPr/>
        </p:nvSpPr>
        <p:spPr>
          <a:xfrm>
            <a:off x="19410473" y="862821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C6</a:t>
            </a:r>
            <a:endParaRPr lang="zh-CN" altLang="en-US" sz="1400" b="1" dirty="0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3E117D75-B352-1F43-55B1-3B09A7E0CCE8}"/>
              </a:ext>
            </a:extLst>
          </p:cNvPr>
          <p:cNvSpPr/>
          <p:nvPr/>
        </p:nvSpPr>
        <p:spPr>
          <a:xfrm>
            <a:off x="19431751" y="1076243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39C5D467-3739-845B-0EDE-E3EA4D7015AF}"/>
              </a:ext>
            </a:extLst>
          </p:cNvPr>
          <p:cNvSpPr txBox="1"/>
          <p:nvPr/>
        </p:nvSpPr>
        <p:spPr>
          <a:xfrm>
            <a:off x="19379852" y="1074884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C5</a:t>
            </a:r>
            <a:endParaRPr lang="zh-CN" altLang="en-US" sz="1400" b="1" dirty="0"/>
          </a:p>
        </p:txBody>
      </p:sp>
      <p:pic>
        <p:nvPicPr>
          <p:cNvPr id="86" name="图形 85">
            <a:extLst>
              <a:ext uri="{FF2B5EF4-FFF2-40B4-BE49-F238E27FC236}">
                <a16:creationId xmlns:a16="http://schemas.microsoft.com/office/drawing/2014/main" id="{7E59D4A5-ECBA-C6BD-B846-66093D8A2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30" y="1323098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7" name="图形 86">
            <a:extLst>
              <a:ext uri="{FF2B5EF4-FFF2-40B4-BE49-F238E27FC236}">
                <a16:creationId xmlns:a16="http://schemas.microsoft.com/office/drawing/2014/main" id="{2117D90F-81E6-B863-C4B9-A86C687BA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86" y="1426475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8" name="图形 87">
            <a:extLst>
              <a:ext uri="{FF2B5EF4-FFF2-40B4-BE49-F238E27FC236}">
                <a16:creationId xmlns:a16="http://schemas.microsoft.com/office/drawing/2014/main" id="{12FD784C-81BB-AAC0-C5DC-751B86656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67" y="1641258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9" name="图形 88">
            <a:extLst>
              <a:ext uri="{FF2B5EF4-FFF2-40B4-BE49-F238E27FC236}">
                <a16:creationId xmlns:a16="http://schemas.microsoft.com/office/drawing/2014/main" id="{5A11FE9F-E7FF-5D69-5DCC-2C42E2F78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00" y="1529853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0" name="图形 89">
            <a:extLst>
              <a:ext uri="{FF2B5EF4-FFF2-40B4-BE49-F238E27FC236}">
                <a16:creationId xmlns:a16="http://schemas.microsoft.com/office/drawing/2014/main" id="{188B7D4D-6AD9-6C6A-232F-706A1DF69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16" y="1744635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1" name="图形 90">
            <a:extLst>
              <a:ext uri="{FF2B5EF4-FFF2-40B4-BE49-F238E27FC236}">
                <a16:creationId xmlns:a16="http://schemas.microsoft.com/office/drawing/2014/main" id="{4DCF58E6-103D-1856-6BEB-A97DF2107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07" y="1426475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2" name="图形 91">
            <a:extLst>
              <a:ext uri="{FF2B5EF4-FFF2-40B4-BE49-F238E27FC236}">
                <a16:creationId xmlns:a16="http://schemas.microsoft.com/office/drawing/2014/main" id="{DDF83096-8628-DB4E-8782-50EEEC5D9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488" y="16412580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93" name="椭圆 92">
            <a:extLst>
              <a:ext uri="{FF2B5EF4-FFF2-40B4-BE49-F238E27FC236}">
                <a16:creationId xmlns:a16="http://schemas.microsoft.com/office/drawing/2014/main" id="{8E955FCC-0C5F-AA51-4A7E-CF00443ED869}"/>
              </a:ext>
            </a:extLst>
          </p:cNvPr>
          <p:cNvSpPr/>
          <p:nvPr/>
        </p:nvSpPr>
        <p:spPr>
          <a:xfrm>
            <a:off x="15100517" y="1385976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3CA505F3-C4DE-2ABD-56C3-26FFBD569DEA}"/>
              </a:ext>
            </a:extLst>
          </p:cNvPr>
          <p:cNvSpPr txBox="1"/>
          <p:nvPr/>
        </p:nvSpPr>
        <p:spPr>
          <a:xfrm>
            <a:off x="15048620" y="1384617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C1</a:t>
            </a:r>
            <a:endParaRPr lang="zh-CN" altLang="en-US" sz="1400" b="1" dirty="0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0A52F55A-9E84-D32B-4D70-3B13F6CE4273}"/>
              </a:ext>
            </a:extLst>
          </p:cNvPr>
          <p:cNvSpPr/>
          <p:nvPr/>
        </p:nvSpPr>
        <p:spPr>
          <a:xfrm>
            <a:off x="16280555" y="1490690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FFA1CFBD-F9B1-919D-CE95-BC82CE7BA761}"/>
              </a:ext>
            </a:extLst>
          </p:cNvPr>
          <p:cNvSpPr txBox="1"/>
          <p:nvPr/>
        </p:nvSpPr>
        <p:spPr>
          <a:xfrm>
            <a:off x="16228656" y="1489332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C2</a:t>
            </a:r>
            <a:endParaRPr lang="zh-CN" altLang="en-US" sz="1400" b="1" dirty="0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E2066A71-7F07-4763-AE70-5148466276E8}"/>
              </a:ext>
            </a:extLst>
          </p:cNvPr>
          <p:cNvSpPr/>
          <p:nvPr/>
        </p:nvSpPr>
        <p:spPr>
          <a:xfrm>
            <a:off x="15100500" y="1594067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3A10773F-5EDB-8B58-7AAE-87BE50BBB436}"/>
              </a:ext>
            </a:extLst>
          </p:cNvPr>
          <p:cNvSpPr txBox="1"/>
          <p:nvPr/>
        </p:nvSpPr>
        <p:spPr>
          <a:xfrm>
            <a:off x="15048601" y="1592708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C0</a:t>
            </a:r>
            <a:endParaRPr lang="zh-CN" altLang="en-US" sz="1400" b="1" dirty="0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56D50A6A-C4DC-09FA-F897-426F84BA7F2D}"/>
              </a:ext>
            </a:extLst>
          </p:cNvPr>
          <p:cNvSpPr/>
          <p:nvPr/>
        </p:nvSpPr>
        <p:spPr>
          <a:xfrm>
            <a:off x="15100500" y="1811444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1CEDEB5D-E6AB-8AC4-15D4-93DFB65E43B6}"/>
              </a:ext>
            </a:extLst>
          </p:cNvPr>
          <p:cNvSpPr txBox="1"/>
          <p:nvPr/>
        </p:nvSpPr>
        <p:spPr>
          <a:xfrm>
            <a:off x="15048601" y="1810086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C4</a:t>
            </a:r>
            <a:endParaRPr lang="zh-CN" altLang="en-US" sz="1400" b="1" dirty="0"/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417CC00E-CD2F-C563-3159-433A3F9B6A67}"/>
              </a:ext>
            </a:extLst>
          </p:cNvPr>
          <p:cNvSpPr/>
          <p:nvPr/>
        </p:nvSpPr>
        <p:spPr>
          <a:xfrm>
            <a:off x="16249934" y="1702754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5B7FF1D5-AEB4-FC9D-4D29-B6D740509B64}"/>
              </a:ext>
            </a:extLst>
          </p:cNvPr>
          <p:cNvSpPr txBox="1"/>
          <p:nvPr/>
        </p:nvSpPr>
        <p:spPr>
          <a:xfrm>
            <a:off x="16198035" y="1701395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C3</a:t>
            </a:r>
            <a:endParaRPr lang="zh-CN" altLang="en-US" sz="1400" b="1" dirty="0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DB13F332-AA4C-12C0-1733-6BF0F715D8B5}"/>
              </a:ext>
            </a:extLst>
          </p:cNvPr>
          <p:cNvSpPr/>
          <p:nvPr/>
        </p:nvSpPr>
        <p:spPr>
          <a:xfrm>
            <a:off x="13988869" y="1492049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8760183C-5CBF-487B-A60F-5B915F01ED48}"/>
              </a:ext>
            </a:extLst>
          </p:cNvPr>
          <p:cNvSpPr txBox="1"/>
          <p:nvPr/>
        </p:nvSpPr>
        <p:spPr>
          <a:xfrm>
            <a:off x="13936971" y="1490690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C6</a:t>
            </a:r>
            <a:endParaRPr lang="zh-CN" altLang="en-US" sz="1400" b="1" dirty="0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E43AFD7D-AB93-1329-011C-95C5F6D717A0}"/>
              </a:ext>
            </a:extLst>
          </p:cNvPr>
          <p:cNvSpPr/>
          <p:nvPr/>
        </p:nvSpPr>
        <p:spPr>
          <a:xfrm>
            <a:off x="13958248" y="1704112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AA612ACE-3218-8B56-D2F1-0089D66EEA0B}"/>
              </a:ext>
            </a:extLst>
          </p:cNvPr>
          <p:cNvSpPr txBox="1"/>
          <p:nvPr/>
        </p:nvSpPr>
        <p:spPr>
          <a:xfrm>
            <a:off x="13906350" y="1702754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C5</a:t>
            </a:r>
            <a:endParaRPr lang="zh-CN" altLang="en-US" sz="1400" b="1" dirty="0"/>
          </a:p>
        </p:txBody>
      </p:sp>
      <p:pic>
        <p:nvPicPr>
          <p:cNvPr id="107" name="图形 106">
            <a:extLst>
              <a:ext uri="{FF2B5EF4-FFF2-40B4-BE49-F238E27FC236}">
                <a16:creationId xmlns:a16="http://schemas.microsoft.com/office/drawing/2014/main" id="{AE6D2689-29F2-6C28-2ED9-0C0C3DE7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15" y="1331126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08" name="图形 107">
            <a:extLst>
              <a:ext uri="{FF2B5EF4-FFF2-40B4-BE49-F238E27FC236}">
                <a16:creationId xmlns:a16="http://schemas.microsoft.com/office/drawing/2014/main" id="{F65138A6-4582-80B7-D903-DF59A6154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70" y="1434504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09" name="图形 108">
            <a:extLst>
              <a:ext uri="{FF2B5EF4-FFF2-40B4-BE49-F238E27FC236}">
                <a16:creationId xmlns:a16="http://schemas.microsoft.com/office/drawing/2014/main" id="{2F057940-88A6-8A6E-686A-35EBC433E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52" y="1649286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0" name="图形 109">
            <a:extLst>
              <a:ext uri="{FF2B5EF4-FFF2-40B4-BE49-F238E27FC236}">
                <a16:creationId xmlns:a16="http://schemas.microsoft.com/office/drawing/2014/main" id="{95A5B225-7614-EB17-E349-E8DBC8C1A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384" y="1537881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1" name="图形 110">
            <a:extLst>
              <a:ext uri="{FF2B5EF4-FFF2-40B4-BE49-F238E27FC236}">
                <a16:creationId xmlns:a16="http://schemas.microsoft.com/office/drawing/2014/main" id="{B9BE5C91-8E34-B777-21AD-C832CF826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399" y="1752663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2" name="图形 111">
            <a:extLst>
              <a:ext uri="{FF2B5EF4-FFF2-40B4-BE49-F238E27FC236}">
                <a16:creationId xmlns:a16="http://schemas.microsoft.com/office/drawing/2014/main" id="{6FFF6688-AC2C-486D-633B-9DFF897DC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91" y="1434504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3" name="图形 112">
            <a:extLst>
              <a:ext uri="{FF2B5EF4-FFF2-40B4-BE49-F238E27FC236}">
                <a16:creationId xmlns:a16="http://schemas.microsoft.com/office/drawing/2014/main" id="{6B6998F4-2B26-5346-66DC-4FDC66CA8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73" y="16492864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14" name="椭圆 113">
            <a:extLst>
              <a:ext uri="{FF2B5EF4-FFF2-40B4-BE49-F238E27FC236}">
                <a16:creationId xmlns:a16="http://schemas.microsoft.com/office/drawing/2014/main" id="{E61DAB08-050E-824B-1C58-3C8BAF43125B}"/>
              </a:ext>
            </a:extLst>
          </p:cNvPr>
          <p:cNvSpPr/>
          <p:nvPr/>
        </p:nvSpPr>
        <p:spPr>
          <a:xfrm>
            <a:off x="20574002" y="1394004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751B761D-3B97-799B-61A8-827338C4DD19}"/>
              </a:ext>
            </a:extLst>
          </p:cNvPr>
          <p:cNvSpPr txBox="1"/>
          <p:nvPr/>
        </p:nvSpPr>
        <p:spPr>
          <a:xfrm>
            <a:off x="20522103" y="1392646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C1</a:t>
            </a:r>
            <a:endParaRPr lang="zh-CN" altLang="en-US" sz="1400" b="1" dirty="0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6E55D55F-21B7-9881-953E-2585191A77B1}"/>
              </a:ext>
            </a:extLst>
          </p:cNvPr>
          <p:cNvSpPr/>
          <p:nvPr/>
        </p:nvSpPr>
        <p:spPr>
          <a:xfrm>
            <a:off x="21754038" y="1498719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88C82A12-F25F-B4CE-CE5C-D3598543C460}"/>
              </a:ext>
            </a:extLst>
          </p:cNvPr>
          <p:cNvSpPr txBox="1"/>
          <p:nvPr/>
        </p:nvSpPr>
        <p:spPr>
          <a:xfrm>
            <a:off x="21702140" y="1497360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C2</a:t>
            </a:r>
            <a:endParaRPr lang="zh-CN" altLang="en-US" sz="1400" b="1" dirty="0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0ED5FE0C-590C-95B9-6D34-7089350CAECC}"/>
              </a:ext>
            </a:extLst>
          </p:cNvPr>
          <p:cNvSpPr/>
          <p:nvPr/>
        </p:nvSpPr>
        <p:spPr>
          <a:xfrm>
            <a:off x="20573983" y="1602095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218B2B05-6326-658D-93C9-C425C564B9DB}"/>
              </a:ext>
            </a:extLst>
          </p:cNvPr>
          <p:cNvSpPr txBox="1"/>
          <p:nvPr/>
        </p:nvSpPr>
        <p:spPr>
          <a:xfrm>
            <a:off x="20522086" y="1600737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C0</a:t>
            </a:r>
            <a:endParaRPr lang="zh-CN" altLang="en-US" sz="1400" b="1" dirty="0"/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E32699B7-81C6-E5EE-F15B-4C2E0D527520}"/>
              </a:ext>
            </a:extLst>
          </p:cNvPr>
          <p:cNvSpPr/>
          <p:nvPr/>
        </p:nvSpPr>
        <p:spPr>
          <a:xfrm>
            <a:off x="20573983" y="1819472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FCC37895-8AEF-0935-A125-B977E73F87BA}"/>
              </a:ext>
            </a:extLst>
          </p:cNvPr>
          <p:cNvSpPr txBox="1"/>
          <p:nvPr/>
        </p:nvSpPr>
        <p:spPr>
          <a:xfrm>
            <a:off x="20522086" y="1818114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C4</a:t>
            </a:r>
            <a:endParaRPr lang="zh-CN" altLang="en-US" sz="1400" b="1" dirty="0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335BB11F-079C-BE09-A8EA-793FB166F106}"/>
              </a:ext>
            </a:extLst>
          </p:cNvPr>
          <p:cNvSpPr/>
          <p:nvPr/>
        </p:nvSpPr>
        <p:spPr>
          <a:xfrm>
            <a:off x="21723417" y="1710782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4B688606-85F2-5E3D-3621-11CDDAA65100}"/>
              </a:ext>
            </a:extLst>
          </p:cNvPr>
          <p:cNvSpPr txBox="1"/>
          <p:nvPr/>
        </p:nvSpPr>
        <p:spPr>
          <a:xfrm>
            <a:off x="21671519" y="1709424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C3</a:t>
            </a:r>
            <a:endParaRPr lang="zh-CN" altLang="en-US" sz="1400" b="1" dirty="0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E58C5A38-0B41-0420-2A65-E17D23E121BE}"/>
              </a:ext>
            </a:extLst>
          </p:cNvPr>
          <p:cNvSpPr/>
          <p:nvPr/>
        </p:nvSpPr>
        <p:spPr>
          <a:xfrm>
            <a:off x="19462354" y="150007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6BC12486-B901-7255-B72D-82C5AFD9F8B5}"/>
              </a:ext>
            </a:extLst>
          </p:cNvPr>
          <p:cNvSpPr txBox="1"/>
          <p:nvPr/>
        </p:nvSpPr>
        <p:spPr>
          <a:xfrm>
            <a:off x="19410455" y="1498719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C6</a:t>
            </a:r>
            <a:endParaRPr lang="zh-CN" altLang="en-US" sz="1400" b="1" dirty="0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766ACFC1-5834-60C1-669E-BB16FE3EA7CF}"/>
              </a:ext>
            </a:extLst>
          </p:cNvPr>
          <p:cNvSpPr/>
          <p:nvPr/>
        </p:nvSpPr>
        <p:spPr>
          <a:xfrm>
            <a:off x="19431732" y="1712141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2EB27D26-A110-F544-404D-0D9118BE1F3B}"/>
              </a:ext>
            </a:extLst>
          </p:cNvPr>
          <p:cNvSpPr txBox="1"/>
          <p:nvPr/>
        </p:nvSpPr>
        <p:spPr>
          <a:xfrm>
            <a:off x="19379834" y="1710782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C5</a:t>
            </a:r>
            <a:endParaRPr lang="zh-CN" altLang="en-US" sz="1400" b="1" dirty="0"/>
          </a:p>
        </p:txBody>
      </p:sp>
      <p:pic>
        <p:nvPicPr>
          <p:cNvPr id="128" name="图形 127">
            <a:extLst>
              <a:ext uri="{FF2B5EF4-FFF2-40B4-BE49-F238E27FC236}">
                <a16:creationId xmlns:a16="http://schemas.microsoft.com/office/drawing/2014/main" id="{6DD6A2C6-8A78-39E9-31B4-C663FB7E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38317" y="1970166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29" name="图形 128">
            <a:extLst>
              <a:ext uri="{FF2B5EF4-FFF2-40B4-BE49-F238E27FC236}">
                <a16:creationId xmlns:a16="http://schemas.microsoft.com/office/drawing/2014/main" id="{69939D53-E1D8-F691-0992-85547D27E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72" y="2073543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0" name="图形 129">
            <a:extLst>
              <a:ext uri="{FF2B5EF4-FFF2-40B4-BE49-F238E27FC236}">
                <a16:creationId xmlns:a16="http://schemas.microsoft.com/office/drawing/2014/main" id="{B75224D0-023E-F0CA-5F1F-FF65487A4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54" y="2288325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1" name="图形 130">
            <a:extLst>
              <a:ext uri="{FF2B5EF4-FFF2-40B4-BE49-F238E27FC236}">
                <a16:creationId xmlns:a16="http://schemas.microsoft.com/office/drawing/2014/main" id="{AD27F478-7EDB-9EA8-0608-60DD943E0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372286" y="2176920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2" name="图形 131">
            <a:extLst>
              <a:ext uri="{FF2B5EF4-FFF2-40B4-BE49-F238E27FC236}">
                <a16:creationId xmlns:a16="http://schemas.microsoft.com/office/drawing/2014/main" id="{21801AC5-0336-08E5-F6AA-14C36CADD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05301" y="2391702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3" name="图形 132">
            <a:extLst>
              <a:ext uri="{FF2B5EF4-FFF2-40B4-BE49-F238E27FC236}">
                <a16:creationId xmlns:a16="http://schemas.microsoft.com/office/drawing/2014/main" id="{7DDA5D46-CFE7-DF8F-8A1B-D1C49DEF8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93" y="2073543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4" name="图形 133">
            <a:extLst>
              <a:ext uri="{FF2B5EF4-FFF2-40B4-BE49-F238E27FC236}">
                <a16:creationId xmlns:a16="http://schemas.microsoft.com/office/drawing/2014/main" id="{121BCD6C-A5EB-6CA1-0D86-BAE7468CD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75" y="2288325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35" name="椭圆 134">
            <a:extLst>
              <a:ext uri="{FF2B5EF4-FFF2-40B4-BE49-F238E27FC236}">
                <a16:creationId xmlns:a16="http://schemas.microsoft.com/office/drawing/2014/main" id="{D71CD610-222B-0448-2162-8936E29FB0E5}"/>
              </a:ext>
            </a:extLst>
          </p:cNvPr>
          <p:cNvSpPr/>
          <p:nvPr/>
        </p:nvSpPr>
        <p:spPr>
          <a:xfrm>
            <a:off x="15059904" y="2033043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BC38B06F-61F1-01B1-A54E-EC1A9590FB3A}"/>
              </a:ext>
            </a:extLst>
          </p:cNvPr>
          <p:cNvSpPr txBox="1"/>
          <p:nvPr/>
        </p:nvSpPr>
        <p:spPr>
          <a:xfrm>
            <a:off x="15008005" y="2031685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C1</a:t>
            </a:r>
            <a:endParaRPr lang="zh-CN" altLang="en-US" sz="1400" b="1" dirty="0"/>
          </a:p>
        </p:txBody>
      </p:sp>
      <p:sp>
        <p:nvSpPr>
          <p:cNvPr id="137" name="椭圆 136">
            <a:extLst>
              <a:ext uri="{FF2B5EF4-FFF2-40B4-BE49-F238E27FC236}">
                <a16:creationId xmlns:a16="http://schemas.microsoft.com/office/drawing/2014/main" id="{303161A1-5F72-E207-05F9-65A48A4A0284}"/>
              </a:ext>
            </a:extLst>
          </p:cNvPr>
          <p:cNvSpPr/>
          <p:nvPr/>
        </p:nvSpPr>
        <p:spPr>
          <a:xfrm>
            <a:off x="16239940" y="2137758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C0FD3CBD-5765-832D-2317-D8D87F6636B8}"/>
              </a:ext>
            </a:extLst>
          </p:cNvPr>
          <p:cNvSpPr txBox="1"/>
          <p:nvPr/>
        </p:nvSpPr>
        <p:spPr>
          <a:xfrm>
            <a:off x="16188042" y="2136399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C2</a:t>
            </a:r>
            <a:endParaRPr lang="zh-CN" altLang="en-US" sz="1400" b="1" dirty="0"/>
          </a:p>
        </p:txBody>
      </p:sp>
      <p:sp>
        <p:nvSpPr>
          <p:cNvPr id="139" name="椭圆 138">
            <a:extLst>
              <a:ext uri="{FF2B5EF4-FFF2-40B4-BE49-F238E27FC236}">
                <a16:creationId xmlns:a16="http://schemas.microsoft.com/office/drawing/2014/main" id="{89A3AA84-63E7-8969-FD04-F38B335A13B5}"/>
              </a:ext>
            </a:extLst>
          </p:cNvPr>
          <p:cNvSpPr/>
          <p:nvPr/>
        </p:nvSpPr>
        <p:spPr>
          <a:xfrm>
            <a:off x="15059885" y="2241134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7A07BD12-13FC-10C5-9D2E-DA30BE206755}"/>
              </a:ext>
            </a:extLst>
          </p:cNvPr>
          <p:cNvSpPr txBox="1"/>
          <p:nvPr/>
        </p:nvSpPr>
        <p:spPr>
          <a:xfrm>
            <a:off x="15007988" y="2239776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C0</a:t>
            </a:r>
            <a:endParaRPr lang="zh-CN" altLang="en-US" sz="1400" b="1" dirty="0"/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CC09E12F-7542-24A0-6B60-0BDF0E4DAF8B}"/>
              </a:ext>
            </a:extLst>
          </p:cNvPr>
          <p:cNvSpPr/>
          <p:nvPr/>
        </p:nvSpPr>
        <p:spPr>
          <a:xfrm>
            <a:off x="15059885" y="2458512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5870CA14-44E7-BF4C-1085-7A95726F3DC7}"/>
              </a:ext>
            </a:extLst>
          </p:cNvPr>
          <p:cNvSpPr txBox="1"/>
          <p:nvPr/>
        </p:nvSpPr>
        <p:spPr>
          <a:xfrm>
            <a:off x="15007988" y="2457153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C4</a:t>
            </a:r>
            <a:endParaRPr lang="zh-CN" altLang="en-US" sz="1400" b="1" dirty="0"/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id="{10C6CB0B-3265-E48C-410F-8D127664D8AF}"/>
              </a:ext>
            </a:extLst>
          </p:cNvPr>
          <p:cNvSpPr/>
          <p:nvPr/>
        </p:nvSpPr>
        <p:spPr>
          <a:xfrm>
            <a:off x="16209319" y="2349821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ED947749-479D-2D14-F792-6DAB6BE41E9B}"/>
              </a:ext>
            </a:extLst>
          </p:cNvPr>
          <p:cNvSpPr txBox="1"/>
          <p:nvPr/>
        </p:nvSpPr>
        <p:spPr>
          <a:xfrm>
            <a:off x="16157421" y="2348463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C3</a:t>
            </a:r>
            <a:endParaRPr lang="zh-CN" altLang="en-US" sz="1400" b="1" dirty="0"/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1DC0CED3-E080-4402-7FC7-C2D0923D62CE}"/>
              </a:ext>
            </a:extLst>
          </p:cNvPr>
          <p:cNvSpPr/>
          <p:nvPr/>
        </p:nvSpPr>
        <p:spPr>
          <a:xfrm>
            <a:off x="13948256" y="2139117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FD11F3C3-2758-DC76-A0BA-606D465061E5}"/>
              </a:ext>
            </a:extLst>
          </p:cNvPr>
          <p:cNvSpPr txBox="1"/>
          <p:nvPr/>
        </p:nvSpPr>
        <p:spPr>
          <a:xfrm>
            <a:off x="13896357" y="2137758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C6</a:t>
            </a:r>
            <a:endParaRPr lang="zh-CN" altLang="en-US" sz="1400" b="1" dirty="0"/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FD53760E-70C5-2E18-0B9C-6CD82AC6A7CE}"/>
              </a:ext>
            </a:extLst>
          </p:cNvPr>
          <p:cNvSpPr/>
          <p:nvPr/>
        </p:nvSpPr>
        <p:spPr>
          <a:xfrm>
            <a:off x="13917635" y="2351180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C043A4B2-90FA-D89D-6D3A-586F6844DA5C}"/>
              </a:ext>
            </a:extLst>
          </p:cNvPr>
          <p:cNvSpPr txBox="1"/>
          <p:nvPr/>
        </p:nvSpPr>
        <p:spPr>
          <a:xfrm>
            <a:off x="13865736" y="2349821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C5</a:t>
            </a:r>
            <a:endParaRPr lang="zh-CN" altLang="en-US" sz="1400" b="1" dirty="0"/>
          </a:p>
        </p:txBody>
      </p:sp>
      <p:pic>
        <p:nvPicPr>
          <p:cNvPr id="149" name="图形 148">
            <a:extLst>
              <a:ext uri="{FF2B5EF4-FFF2-40B4-BE49-F238E27FC236}">
                <a16:creationId xmlns:a16="http://schemas.microsoft.com/office/drawing/2014/main" id="{9F1A21EB-E3A6-416D-B0F4-B7EB0167E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1800" y="1978194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0" name="图形 149">
            <a:extLst>
              <a:ext uri="{FF2B5EF4-FFF2-40B4-BE49-F238E27FC236}">
                <a16:creationId xmlns:a16="http://schemas.microsoft.com/office/drawing/2014/main" id="{155E8E5D-D214-AE88-30D5-048BE860A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55" y="208157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1" name="图形 150">
            <a:extLst>
              <a:ext uri="{FF2B5EF4-FFF2-40B4-BE49-F238E27FC236}">
                <a16:creationId xmlns:a16="http://schemas.microsoft.com/office/drawing/2014/main" id="{D6A9FE92-27C7-7159-F506-9B02253D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38" y="2296354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2" name="图形 151">
            <a:extLst>
              <a:ext uri="{FF2B5EF4-FFF2-40B4-BE49-F238E27FC236}">
                <a16:creationId xmlns:a16="http://schemas.microsoft.com/office/drawing/2014/main" id="{A9B989BD-39BA-EF96-85EB-F81ACC7C7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45769" y="2184949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3" name="图形 152">
            <a:extLst>
              <a:ext uri="{FF2B5EF4-FFF2-40B4-BE49-F238E27FC236}">
                <a16:creationId xmlns:a16="http://schemas.microsoft.com/office/drawing/2014/main" id="{BCD2D7B9-84EF-86B1-8643-CA334661F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78786" y="2399731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4" name="图形 153">
            <a:extLst>
              <a:ext uri="{FF2B5EF4-FFF2-40B4-BE49-F238E27FC236}">
                <a16:creationId xmlns:a16="http://schemas.microsoft.com/office/drawing/2014/main" id="{7DBAF8BC-D546-50AB-7865-C3FB2C75A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76" y="208157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5" name="图形 154">
            <a:extLst>
              <a:ext uri="{FF2B5EF4-FFF2-40B4-BE49-F238E27FC236}">
                <a16:creationId xmlns:a16="http://schemas.microsoft.com/office/drawing/2014/main" id="{795E4197-9122-6A3A-A698-80940FAC3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59" y="22963540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56" name="椭圆 155">
            <a:extLst>
              <a:ext uri="{FF2B5EF4-FFF2-40B4-BE49-F238E27FC236}">
                <a16:creationId xmlns:a16="http://schemas.microsoft.com/office/drawing/2014/main" id="{46B1B4E0-AA1F-C6B3-3370-81ECCD93C6FC}"/>
              </a:ext>
            </a:extLst>
          </p:cNvPr>
          <p:cNvSpPr/>
          <p:nvPr/>
        </p:nvSpPr>
        <p:spPr>
          <a:xfrm>
            <a:off x="20533387" y="2041072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A9FF82CB-E50E-1F2C-0A66-10C842A1BE58}"/>
              </a:ext>
            </a:extLst>
          </p:cNvPr>
          <p:cNvSpPr txBox="1"/>
          <p:nvPr/>
        </p:nvSpPr>
        <p:spPr>
          <a:xfrm>
            <a:off x="20481489" y="2039713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C1</a:t>
            </a:r>
            <a:endParaRPr lang="zh-CN" altLang="en-US" sz="1400" b="1" dirty="0"/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A6E9D4D4-0220-D1AB-17DC-92589ED362A4}"/>
              </a:ext>
            </a:extLst>
          </p:cNvPr>
          <p:cNvSpPr/>
          <p:nvPr/>
        </p:nvSpPr>
        <p:spPr>
          <a:xfrm>
            <a:off x="21713425" y="2145786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74823634-1937-112A-4F25-F186E3EF8316}"/>
              </a:ext>
            </a:extLst>
          </p:cNvPr>
          <p:cNvSpPr txBox="1"/>
          <p:nvPr/>
        </p:nvSpPr>
        <p:spPr>
          <a:xfrm>
            <a:off x="21661526" y="2144428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C2</a:t>
            </a:r>
            <a:endParaRPr lang="zh-CN" altLang="en-US" sz="1400" b="1" dirty="0"/>
          </a:p>
        </p:txBody>
      </p:sp>
      <p:sp>
        <p:nvSpPr>
          <p:cNvPr id="160" name="椭圆 159">
            <a:extLst>
              <a:ext uri="{FF2B5EF4-FFF2-40B4-BE49-F238E27FC236}">
                <a16:creationId xmlns:a16="http://schemas.microsoft.com/office/drawing/2014/main" id="{A914D92F-A111-036C-17B0-41668681D5F2}"/>
              </a:ext>
            </a:extLst>
          </p:cNvPr>
          <p:cNvSpPr/>
          <p:nvPr/>
        </p:nvSpPr>
        <p:spPr>
          <a:xfrm>
            <a:off x="20533370" y="2249163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EA072D72-7116-97BF-46DC-2C567187F060}"/>
              </a:ext>
            </a:extLst>
          </p:cNvPr>
          <p:cNvSpPr txBox="1"/>
          <p:nvPr/>
        </p:nvSpPr>
        <p:spPr>
          <a:xfrm>
            <a:off x="20481471" y="2247804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C0</a:t>
            </a:r>
            <a:endParaRPr lang="zh-CN" altLang="en-US" sz="1400" b="1" dirty="0"/>
          </a:p>
        </p:txBody>
      </p:sp>
      <p:sp>
        <p:nvSpPr>
          <p:cNvPr id="162" name="椭圆 161">
            <a:extLst>
              <a:ext uri="{FF2B5EF4-FFF2-40B4-BE49-F238E27FC236}">
                <a16:creationId xmlns:a16="http://schemas.microsoft.com/office/drawing/2014/main" id="{249E36F3-53B7-7F0E-8BED-FB01C689A87A}"/>
              </a:ext>
            </a:extLst>
          </p:cNvPr>
          <p:cNvSpPr/>
          <p:nvPr/>
        </p:nvSpPr>
        <p:spPr>
          <a:xfrm>
            <a:off x="20533370" y="2466540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E69E8106-4E74-ADB8-9403-D43793EB9576}"/>
              </a:ext>
            </a:extLst>
          </p:cNvPr>
          <p:cNvSpPr txBox="1"/>
          <p:nvPr/>
        </p:nvSpPr>
        <p:spPr>
          <a:xfrm>
            <a:off x="20481471" y="2465182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C4</a:t>
            </a:r>
            <a:endParaRPr lang="zh-CN" altLang="en-US" sz="1400" b="1" dirty="0"/>
          </a:p>
        </p:txBody>
      </p:sp>
      <p:sp>
        <p:nvSpPr>
          <p:cNvPr id="164" name="椭圆 163">
            <a:extLst>
              <a:ext uri="{FF2B5EF4-FFF2-40B4-BE49-F238E27FC236}">
                <a16:creationId xmlns:a16="http://schemas.microsoft.com/office/drawing/2014/main" id="{32EC7FD1-0775-0BE6-4221-78D0F8267B83}"/>
              </a:ext>
            </a:extLst>
          </p:cNvPr>
          <p:cNvSpPr/>
          <p:nvPr/>
        </p:nvSpPr>
        <p:spPr>
          <a:xfrm>
            <a:off x="21682804" y="2357850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920072A1-2C57-1318-E9A0-8333D5DEFEDA}"/>
              </a:ext>
            </a:extLst>
          </p:cNvPr>
          <p:cNvSpPr txBox="1"/>
          <p:nvPr/>
        </p:nvSpPr>
        <p:spPr>
          <a:xfrm>
            <a:off x="21630905" y="2356491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C3</a:t>
            </a:r>
            <a:endParaRPr lang="zh-CN" altLang="en-US" sz="1400" b="1" dirty="0"/>
          </a:p>
        </p:txBody>
      </p:sp>
      <p:sp>
        <p:nvSpPr>
          <p:cNvPr id="166" name="椭圆 165">
            <a:extLst>
              <a:ext uri="{FF2B5EF4-FFF2-40B4-BE49-F238E27FC236}">
                <a16:creationId xmlns:a16="http://schemas.microsoft.com/office/drawing/2014/main" id="{EF5FB3B8-411D-611E-0FA0-8D040045FDB5}"/>
              </a:ext>
            </a:extLst>
          </p:cNvPr>
          <p:cNvSpPr/>
          <p:nvPr/>
        </p:nvSpPr>
        <p:spPr>
          <a:xfrm>
            <a:off x="19421739" y="2147145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C14D7B6C-4BA1-5D3E-FAEE-AB8249FF92EA}"/>
              </a:ext>
            </a:extLst>
          </p:cNvPr>
          <p:cNvSpPr txBox="1"/>
          <p:nvPr/>
        </p:nvSpPr>
        <p:spPr>
          <a:xfrm>
            <a:off x="19369841" y="2145786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C6</a:t>
            </a:r>
            <a:endParaRPr lang="zh-CN" altLang="en-US" sz="1400" b="1" dirty="0"/>
          </a:p>
        </p:txBody>
      </p:sp>
      <p:sp>
        <p:nvSpPr>
          <p:cNvPr id="168" name="椭圆 167">
            <a:extLst>
              <a:ext uri="{FF2B5EF4-FFF2-40B4-BE49-F238E27FC236}">
                <a16:creationId xmlns:a16="http://schemas.microsoft.com/office/drawing/2014/main" id="{AE1F4430-B163-33F6-6DE6-849155341CE7}"/>
              </a:ext>
            </a:extLst>
          </p:cNvPr>
          <p:cNvSpPr/>
          <p:nvPr/>
        </p:nvSpPr>
        <p:spPr>
          <a:xfrm>
            <a:off x="19391118" y="2359208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66D17E83-B923-06C8-A6BF-79CB1481DCAF}"/>
              </a:ext>
            </a:extLst>
          </p:cNvPr>
          <p:cNvSpPr txBox="1"/>
          <p:nvPr/>
        </p:nvSpPr>
        <p:spPr>
          <a:xfrm>
            <a:off x="19339220" y="2357850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C5</a:t>
            </a:r>
            <a:endParaRPr lang="zh-CN" altLang="en-US" sz="1400" b="1" dirty="0"/>
          </a:p>
        </p:txBody>
      </p:sp>
      <p:pic>
        <p:nvPicPr>
          <p:cNvPr id="170" name="图形 169">
            <a:extLst>
              <a:ext uri="{FF2B5EF4-FFF2-40B4-BE49-F238E27FC236}">
                <a16:creationId xmlns:a16="http://schemas.microsoft.com/office/drawing/2014/main" id="{1D1469CE-80C6-5C9A-F3DE-EAC94E08F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38298" y="2606063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1" name="图形 170">
            <a:extLst>
              <a:ext uri="{FF2B5EF4-FFF2-40B4-BE49-F238E27FC236}">
                <a16:creationId xmlns:a16="http://schemas.microsoft.com/office/drawing/2014/main" id="{7860AF6A-B496-AADA-5B1C-47EE26AAD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54" y="2709441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2" name="图形 171">
            <a:extLst>
              <a:ext uri="{FF2B5EF4-FFF2-40B4-BE49-F238E27FC236}">
                <a16:creationId xmlns:a16="http://schemas.microsoft.com/office/drawing/2014/main" id="{B8502312-9834-B434-5141-DC7B0AED0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35" y="2924223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3" name="图形 172">
            <a:extLst>
              <a:ext uri="{FF2B5EF4-FFF2-40B4-BE49-F238E27FC236}">
                <a16:creationId xmlns:a16="http://schemas.microsoft.com/office/drawing/2014/main" id="{0831A83C-608A-D994-6495-49E331BB4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372268" y="2812818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4" name="图形 173">
            <a:extLst>
              <a:ext uri="{FF2B5EF4-FFF2-40B4-BE49-F238E27FC236}">
                <a16:creationId xmlns:a16="http://schemas.microsoft.com/office/drawing/2014/main" id="{1BA5C1C6-8662-DBBA-8E77-70BA4DBC5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05284" y="3027600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5" name="图形 174">
            <a:extLst>
              <a:ext uri="{FF2B5EF4-FFF2-40B4-BE49-F238E27FC236}">
                <a16:creationId xmlns:a16="http://schemas.microsoft.com/office/drawing/2014/main" id="{AE5196C5-71EF-AEAA-C17F-55D14B170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75" y="2709440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6" name="图形 175">
            <a:extLst>
              <a:ext uri="{FF2B5EF4-FFF2-40B4-BE49-F238E27FC236}">
                <a16:creationId xmlns:a16="http://schemas.microsoft.com/office/drawing/2014/main" id="{090F7721-30D8-4521-A982-2FB473C6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56" y="29242233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77" name="椭圆 176">
            <a:extLst>
              <a:ext uri="{FF2B5EF4-FFF2-40B4-BE49-F238E27FC236}">
                <a16:creationId xmlns:a16="http://schemas.microsoft.com/office/drawing/2014/main" id="{4F2517F1-334D-6847-1249-FE560A1C818E}"/>
              </a:ext>
            </a:extLst>
          </p:cNvPr>
          <p:cNvSpPr/>
          <p:nvPr/>
        </p:nvSpPr>
        <p:spPr>
          <a:xfrm>
            <a:off x="15059885" y="2668941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C6FF5927-1FA5-BC77-C928-7DD6BCAA0569}"/>
              </a:ext>
            </a:extLst>
          </p:cNvPr>
          <p:cNvSpPr txBox="1"/>
          <p:nvPr/>
        </p:nvSpPr>
        <p:spPr>
          <a:xfrm>
            <a:off x="15007988" y="2667583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C1</a:t>
            </a:r>
            <a:endParaRPr lang="zh-CN" altLang="en-US" sz="1400" b="1" dirty="0"/>
          </a:p>
        </p:txBody>
      </p:sp>
      <p:sp>
        <p:nvSpPr>
          <p:cNvPr id="179" name="椭圆 178">
            <a:extLst>
              <a:ext uri="{FF2B5EF4-FFF2-40B4-BE49-F238E27FC236}">
                <a16:creationId xmlns:a16="http://schemas.microsoft.com/office/drawing/2014/main" id="{367069DC-2DAF-13F3-D0C2-D3A76B71F333}"/>
              </a:ext>
            </a:extLst>
          </p:cNvPr>
          <p:cNvSpPr/>
          <p:nvPr/>
        </p:nvSpPr>
        <p:spPr>
          <a:xfrm>
            <a:off x="16239923" y="2773656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CA9072BA-1187-FA1F-A12E-06E141E9103E}"/>
              </a:ext>
            </a:extLst>
          </p:cNvPr>
          <p:cNvSpPr txBox="1"/>
          <p:nvPr/>
        </p:nvSpPr>
        <p:spPr>
          <a:xfrm>
            <a:off x="16188024" y="2772297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C2</a:t>
            </a:r>
            <a:endParaRPr lang="zh-CN" altLang="en-US" sz="1400" b="1" dirty="0"/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3F4B688E-020C-838D-5B8C-A328946D5D46}"/>
              </a:ext>
            </a:extLst>
          </p:cNvPr>
          <p:cNvSpPr/>
          <p:nvPr/>
        </p:nvSpPr>
        <p:spPr>
          <a:xfrm>
            <a:off x="15059868" y="2877032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8FCD9C26-0CFC-9751-4C1F-3A207F3CD517}"/>
              </a:ext>
            </a:extLst>
          </p:cNvPr>
          <p:cNvSpPr txBox="1"/>
          <p:nvPr/>
        </p:nvSpPr>
        <p:spPr>
          <a:xfrm>
            <a:off x="15007969" y="2875673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C0</a:t>
            </a:r>
            <a:endParaRPr lang="zh-CN" altLang="en-US" sz="1400" b="1" dirty="0"/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E35A1801-82E2-37F3-1218-21762A802676}"/>
              </a:ext>
            </a:extLst>
          </p:cNvPr>
          <p:cNvSpPr/>
          <p:nvPr/>
        </p:nvSpPr>
        <p:spPr>
          <a:xfrm>
            <a:off x="15059868" y="3094409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64555F9C-2F96-318C-47D1-12BC611E3638}"/>
              </a:ext>
            </a:extLst>
          </p:cNvPr>
          <p:cNvSpPr txBox="1"/>
          <p:nvPr/>
        </p:nvSpPr>
        <p:spPr>
          <a:xfrm>
            <a:off x="15007969" y="3093051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C4</a:t>
            </a:r>
            <a:endParaRPr lang="zh-CN" altLang="en-US" sz="1400" b="1" dirty="0"/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06795D0C-BC43-4003-600D-57F7ABF7C23C}"/>
              </a:ext>
            </a:extLst>
          </p:cNvPr>
          <p:cNvSpPr/>
          <p:nvPr/>
        </p:nvSpPr>
        <p:spPr>
          <a:xfrm>
            <a:off x="16209302" y="298571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05F8F09A-C784-8ED3-2944-D1A8B3201F10}"/>
              </a:ext>
            </a:extLst>
          </p:cNvPr>
          <p:cNvSpPr txBox="1"/>
          <p:nvPr/>
        </p:nvSpPr>
        <p:spPr>
          <a:xfrm>
            <a:off x="16157403" y="2984360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C3</a:t>
            </a:r>
            <a:endParaRPr lang="zh-CN" altLang="en-US" sz="1400" b="1" dirty="0"/>
          </a:p>
        </p:txBody>
      </p:sp>
      <p:sp>
        <p:nvSpPr>
          <p:cNvPr id="187" name="椭圆 186">
            <a:extLst>
              <a:ext uri="{FF2B5EF4-FFF2-40B4-BE49-F238E27FC236}">
                <a16:creationId xmlns:a16="http://schemas.microsoft.com/office/drawing/2014/main" id="{90CBC774-3475-D2BC-0FEE-46D5619DF97D}"/>
              </a:ext>
            </a:extLst>
          </p:cNvPr>
          <p:cNvSpPr/>
          <p:nvPr/>
        </p:nvSpPr>
        <p:spPr>
          <a:xfrm>
            <a:off x="13948237" y="2775014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8" name="文本框 187">
            <a:extLst>
              <a:ext uri="{FF2B5EF4-FFF2-40B4-BE49-F238E27FC236}">
                <a16:creationId xmlns:a16="http://schemas.microsoft.com/office/drawing/2014/main" id="{0992AEC5-1850-3593-1A98-26840826D507}"/>
              </a:ext>
            </a:extLst>
          </p:cNvPr>
          <p:cNvSpPr txBox="1"/>
          <p:nvPr/>
        </p:nvSpPr>
        <p:spPr>
          <a:xfrm>
            <a:off x="13896340" y="2773656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C6</a:t>
            </a:r>
            <a:endParaRPr lang="zh-CN" altLang="en-US" sz="1400" b="1" dirty="0"/>
          </a:p>
        </p:txBody>
      </p:sp>
      <p:sp>
        <p:nvSpPr>
          <p:cNvPr id="189" name="椭圆 188">
            <a:extLst>
              <a:ext uri="{FF2B5EF4-FFF2-40B4-BE49-F238E27FC236}">
                <a16:creationId xmlns:a16="http://schemas.microsoft.com/office/drawing/2014/main" id="{1831CFF5-19E5-FC91-A48A-98DA25B5AB61}"/>
              </a:ext>
            </a:extLst>
          </p:cNvPr>
          <p:cNvSpPr/>
          <p:nvPr/>
        </p:nvSpPr>
        <p:spPr>
          <a:xfrm>
            <a:off x="13917616" y="2987078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90" name="文本框 189">
            <a:extLst>
              <a:ext uri="{FF2B5EF4-FFF2-40B4-BE49-F238E27FC236}">
                <a16:creationId xmlns:a16="http://schemas.microsoft.com/office/drawing/2014/main" id="{F4F7A1BD-F1F2-B419-5C98-74E25AC3C816}"/>
              </a:ext>
            </a:extLst>
          </p:cNvPr>
          <p:cNvSpPr txBox="1"/>
          <p:nvPr/>
        </p:nvSpPr>
        <p:spPr>
          <a:xfrm>
            <a:off x="13865719" y="2985719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C5</a:t>
            </a:r>
            <a:endParaRPr lang="zh-CN" altLang="en-US" sz="1400" b="1" dirty="0"/>
          </a:p>
        </p:txBody>
      </p:sp>
      <p:pic>
        <p:nvPicPr>
          <p:cNvPr id="191" name="图形 190">
            <a:extLst>
              <a:ext uri="{FF2B5EF4-FFF2-40B4-BE49-F238E27FC236}">
                <a16:creationId xmlns:a16="http://schemas.microsoft.com/office/drawing/2014/main" id="{13132FC8-D925-CACD-DAF1-37725624E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1783" y="2614092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2" name="图形 191">
            <a:extLst>
              <a:ext uri="{FF2B5EF4-FFF2-40B4-BE49-F238E27FC236}">
                <a16:creationId xmlns:a16="http://schemas.microsoft.com/office/drawing/2014/main" id="{AF9EC444-0E91-BAFE-D797-9E85EAC0C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38" y="2717469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3" name="图形 192">
            <a:extLst>
              <a:ext uri="{FF2B5EF4-FFF2-40B4-BE49-F238E27FC236}">
                <a16:creationId xmlns:a16="http://schemas.microsoft.com/office/drawing/2014/main" id="{ADC5F08A-861C-4358-472C-63694817D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20" y="293225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4" name="图形 193">
            <a:extLst>
              <a:ext uri="{FF2B5EF4-FFF2-40B4-BE49-F238E27FC236}">
                <a16:creationId xmlns:a16="http://schemas.microsoft.com/office/drawing/2014/main" id="{2602E763-A404-9BB3-7907-29471AE84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45752" y="2820846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5" name="图形 194">
            <a:extLst>
              <a:ext uri="{FF2B5EF4-FFF2-40B4-BE49-F238E27FC236}">
                <a16:creationId xmlns:a16="http://schemas.microsoft.com/office/drawing/2014/main" id="{A1B0A143-EE87-1D69-0299-1D546EFAF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78767" y="3035629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6" name="图形 195">
            <a:extLst>
              <a:ext uri="{FF2B5EF4-FFF2-40B4-BE49-F238E27FC236}">
                <a16:creationId xmlns:a16="http://schemas.microsoft.com/office/drawing/2014/main" id="{C7116817-9FD5-26ED-4352-1AB41A21E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59" y="2717469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7" name="图形 196">
            <a:extLst>
              <a:ext uri="{FF2B5EF4-FFF2-40B4-BE49-F238E27FC236}">
                <a16:creationId xmlns:a16="http://schemas.microsoft.com/office/drawing/2014/main" id="{5B8067CC-974A-AC94-694F-411F05582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41" y="2932251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98" name="椭圆 197">
            <a:extLst>
              <a:ext uri="{FF2B5EF4-FFF2-40B4-BE49-F238E27FC236}">
                <a16:creationId xmlns:a16="http://schemas.microsoft.com/office/drawing/2014/main" id="{64D6ED2B-3F62-45D1-9F69-DB814B2AA013}"/>
              </a:ext>
            </a:extLst>
          </p:cNvPr>
          <p:cNvSpPr/>
          <p:nvPr/>
        </p:nvSpPr>
        <p:spPr>
          <a:xfrm>
            <a:off x="20533370" y="2676970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99" name="文本框 198">
            <a:extLst>
              <a:ext uri="{FF2B5EF4-FFF2-40B4-BE49-F238E27FC236}">
                <a16:creationId xmlns:a16="http://schemas.microsoft.com/office/drawing/2014/main" id="{BCF57CD4-2E02-97BE-2043-A8D8A12DCD4D}"/>
              </a:ext>
            </a:extLst>
          </p:cNvPr>
          <p:cNvSpPr txBox="1"/>
          <p:nvPr/>
        </p:nvSpPr>
        <p:spPr>
          <a:xfrm>
            <a:off x="20481471" y="2675611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C1</a:t>
            </a:r>
            <a:endParaRPr lang="zh-CN" altLang="en-US" sz="1400" b="1" dirty="0"/>
          </a:p>
        </p:txBody>
      </p:sp>
      <p:sp>
        <p:nvSpPr>
          <p:cNvPr id="200" name="椭圆 199">
            <a:extLst>
              <a:ext uri="{FF2B5EF4-FFF2-40B4-BE49-F238E27FC236}">
                <a16:creationId xmlns:a16="http://schemas.microsoft.com/office/drawing/2014/main" id="{966C4174-4BB4-129A-ADBC-85CE6B13C1F1}"/>
              </a:ext>
            </a:extLst>
          </p:cNvPr>
          <p:cNvSpPr/>
          <p:nvPr/>
        </p:nvSpPr>
        <p:spPr>
          <a:xfrm>
            <a:off x="21713406" y="2781684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8BAE8CD7-CF20-8CE1-DBEE-7C43A11F4E52}"/>
              </a:ext>
            </a:extLst>
          </p:cNvPr>
          <p:cNvSpPr txBox="1"/>
          <p:nvPr/>
        </p:nvSpPr>
        <p:spPr>
          <a:xfrm>
            <a:off x="21661509" y="2780325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C2</a:t>
            </a:r>
            <a:endParaRPr lang="zh-CN" altLang="en-US" sz="1400" b="1" dirty="0"/>
          </a:p>
        </p:txBody>
      </p:sp>
      <p:sp>
        <p:nvSpPr>
          <p:cNvPr id="202" name="椭圆 201">
            <a:extLst>
              <a:ext uri="{FF2B5EF4-FFF2-40B4-BE49-F238E27FC236}">
                <a16:creationId xmlns:a16="http://schemas.microsoft.com/office/drawing/2014/main" id="{04946C3F-EB70-DDBC-8FC9-A52C1A811198}"/>
              </a:ext>
            </a:extLst>
          </p:cNvPr>
          <p:cNvSpPr/>
          <p:nvPr/>
        </p:nvSpPr>
        <p:spPr>
          <a:xfrm>
            <a:off x="20533351" y="2885060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3" name="文本框 202">
            <a:extLst>
              <a:ext uri="{FF2B5EF4-FFF2-40B4-BE49-F238E27FC236}">
                <a16:creationId xmlns:a16="http://schemas.microsoft.com/office/drawing/2014/main" id="{6E59452D-824D-E7AB-438B-310595292F0B}"/>
              </a:ext>
            </a:extLst>
          </p:cNvPr>
          <p:cNvSpPr txBox="1"/>
          <p:nvPr/>
        </p:nvSpPr>
        <p:spPr>
          <a:xfrm>
            <a:off x="20481454" y="2883702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C0</a:t>
            </a:r>
            <a:endParaRPr lang="zh-CN" altLang="en-US" sz="1400" b="1" dirty="0"/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83806E56-B223-0EFA-BEDF-0DC0BB4E48C8}"/>
              </a:ext>
            </a:extLst>
          </p:cNvPr>
          <p:cNvSpPr/>
          <p:nvPr/>
        </p:nvSpPr>
        <p:spPr>
          <a:xfrm>
            <a:off x="20533351" y="3102438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5" name="文本框 204">
            <a:extLst>
              <a:ext uri="{FF2B5EF4-FFF2-40B4-BE49-F238E27FC236}">
                <a16:creationId xmlns:a16="http://schemas.microsoft.com/office/drawing/2014/main" id="{2BD001EC-44C7-4D9F-E746-9FEC2A6F9E46}"/>
              </a:ext>
            </a:extLst>
          </p:cNvPr>
          <p:cNvSpPr txBox="1"/>
          <p:nvPr/>
        </p:nvSpPr>
        <p:spPr>
          <a:xfrm>
            <a:off x="20481454" y="3101079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C4</a:t>
            </a:r>
            <a:endParaRPr lang="zh-CN" altLang="en-US" sz="1400" b="1" dirty="0"/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9C0F2052-2248-810B-0F10-3CEFA501089C}"/>
              </a:ext>
            </a:extLst>
          </p:cNvPr>
          <p:cNvSpPr/>
          <p:nvPr/>
        </p:nvSpPr>
        <p:spPr>
          <a:xfrm>
            <a:off x="21682785" y="299374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7" name="文本框 206">
            <a:extLst>
              <a:ext uri="{FF2B5EF4-FFF2-40B4-BE49-F238E27FC236}">
                <a16:creationId xmlns:a16="http://schemas.microsoft.com/office/drawing/2014/main" id="{6B2AE321-5170-CA4F-DB99-6BF46C0A7E34}"/>
              </a:ext>
            </a:extLst>
          </p:cNvPr>
          <p:cNvSpPr txBox="1"/>
          <p:nvPr/>
        </p:nvSpPr>
        <p:spPr>
          <a:xfrm>
            <a:off x="21630888" y="299238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C3</a:t>
            </a:r>
            <a:endParaRPr lang="zh-CN" altLang="en-US" sz="1400" b="1" dirty="0"/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027584AD-A4E1-5573-2BCA-07A338EA1F46}"/>
              </a:ext>
            </a:extLst>
          </p:cNvPr>
          <p:cNvSpPr/>
          <p:nvPr/>
        </p:nvSpPr>
        <p:spPr>
          <a:xfrm>
            <a:off x="19421722" y="2783043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9" name="文本框 208">
            <a:extLst>
              <a:ext uri="{FF2B5EF4-FFF2-40B4-BE49-F238E27FC236}">
                <a16:creationId xmlns:a16="http://schemas.microsoft.com/office/drawing/2014/main" id="{DAFE426A-18F2-AC0C-264A-D54191F1B508}"/>
              </a:ext>
            </a:extLst>
          </p:cNvPr>
          <p:cNvSpPr txBox="1"/>
          <p:nvPr/>
        </p:nvSpPr>
        <p:spPr>
          <a:xfrm>
            <a:off x="19369823" y="2781684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C6</a:t>
            </a:r>
            <a:endParaRPr lang="zh-CN" altLang="en-US" sz="1400" b="1" dirty="0"/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53B11010-7430-C8AF-5EC6-60A3B5FEDDF3}"/>
              </a:ext>
            </a:extLst>
          </p:cNvPr>
          <p:cNvSpPr/>
          <p:nvPr/>
        </p:nvSpPr>
        <p:spPr>
          <a:xfrm>
            <a:off x="19391101" y="2995106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9378D3A8-F8CE-BABB-A9D5-67FB7EC682F4}"/>
              </a:ext>
            </a:extLst>
          </p:cNvPr>
          <p:cNvSpPr txBox="1"/>
          <p:nvPr/>
        </p:nvSpPr>
        <p:spPr>
          <a:xfrm>
            <a:off x="19339202" y="2993747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C5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3850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68BA3-F6E2-5FE4-CF1D-06FFFF8DF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形 20">
            <a:extLst>
              <a:ext uri="{FF2B5EF4-FFF2-40B4-BE49-F238E27FC236}">
                <a16:creationId xmlns:a16="http://schemas.microsoft.com/office/drawing/2014/main" id="{A3ECCADA-474F-5F75-C117-AEB8255B7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66" y="59121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51490A82-44A6-79E1-DE35-67BB07516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21" y="162499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3" name="图形 22">
            <a:extLst>
              <a:ext uri="{FF2B5EF4-FFF2-40B4-BE49-F238E27FC236}">
                <a16:creationId xmlns:a16="http://schemas.microsoft.com/office/drawing/2014/main" id="{29940CFF-CB17-5727-8185-D42DD7B9F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04" y="377281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C86334D2-FA7A-9F21-8CF8-929B21868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35" y="265876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5" name="图形 24">
            <a:extLst>
              <a:ext uri="{FF2B5EF4-FFF2-40B4-BE49-F238E27FC236}">
                <a16:creationId xmlns:a16="http://schemas.microsoft.com/office/drawing/2014/main" id="{1E8D2EC2-7500-BEE8-5723-8F4E32785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52" y="480658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829D1A7B-B26C-0480-EF6D-CFFAA8012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42" y="162498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E2BD0734-9F4F-6278-5C39-BED12D49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25" y="3772812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28" name="椭圆 27">
            <a:extLst>
              <a:ext uri="{FF2B5EF4-FFF2-40B4-BE49-F238E27FC236}">
                <a16:creationId xmlns:a16="http://schemas.microsoft.com/office/drawing/2014/main" id="{01237BF6-D6DE-9682-69CE-CC4004EC61BF}"/>
              </a:ext>
            </a:extLst>
          </p:cNvPr>
          <p:cNvSpPr/>
          <p:nvPr/>
        </p:nvSpPr>
        <p:spPr>
          <a:xfrm>
            <a:off x="15100554" y="12199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6564242-FB7E-5616-18D9-CE6443B1D0E4}"/>
              </a:ext>
            </a:extLst>
          </p:cNvPr>
          <p:cNvSpPr txBox="1"/>
          <p:nvPr/>
        </p:nvSpPr>
        <p:spPr>
          <a:xfrm>
            <a:off x="15048655" y="120640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D1</a:t>
            </a:r>
            <a:endParaRPr lang="zh-CN" altLang="en-US" sz="1400" b="1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0EC2F46A-F34D-30C0-D043-37E1F08EDF21}"/>
              </a:ext>
            </a:extLst>
          </p:cNvPr>
          <p:cNvSpPr/>
          <p:nvPr/>
        </p:nvSpPr>
        <p:spPr>
          <a:xfrm>
            <a:off x="16280590" y="226714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9B80AFC-6658-E235-F492-3CAB817717C3}"/>
              </a:ext>
            </a:extLst>
          </p:cNvPr>
          <p:cNvSpPr txBox="1"/>
          <p:nvPr/>
        </p:nvSpPr>
        <p:spPr>
          <a:xfrm>
            <a:off x="16228692" y="225355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D2</a:t>
            </a:r>
            <a:endParaRPr lang="zh-CN" altLang="en-US" sz="1400" b="1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1F45E164-2671-F9B3-4D32-8B75372CE735}"/>
              </a:ext>
            </a:extLst>
          </p:cNvPr>
          <p:cNvSpPr/>
          <p:nvPr/>
        </p:nvSpPr>
        <p:spPr>
          <a:xfrm>
            <a:off x="15100536" y="330090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2B29CBB-6DE0-5A57-97A7-06A0C4CB9824}"/>
              </a:ext>
            </a:extLst>
          </p:cNvPr>
          <p:cNvSpPr txBox="1"/>
          <p:nvPr/>
        </p:nvSpPr>
        <p:spPr>
          <a:xfrm>
            <a:off x="15048637" y="328731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D0</a:t>
            </a:r>
            <a:endParaRPr lang="zh-CN" altLang="en-US" sz="1400" b="1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72661370-42C9-7636-7D6D-3CA4AB8218A0}"/>
              </a:ext>
            </a:extLst>
          </p:cNvPr>
          <p:cNvSpPr/>
          <p:nvPr/>
        </p:nvSpPr>
        <p:spPr>
          <a:xfrm>
            <a:off x="15100536" y="54746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62C83B4-02BE-F9B9-C111-269BABCEBBF1}"/>
              </a:ext>
            </a:extLst>
          </p:cNvPr>
          <p:cNvSpPr txBox="1"/>
          <p:nvPr/>
        </p:nvSpPr>
        <p:spPr>
          <a:xfrm>
            <a:off x="15048637" y="546109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D4</a:t>
            </a:r>
            <a:endParaRPr lang="zh-CN" altLang="en-US" sz="1400" b="1" dirty="0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1910C35-7FD0-293C-4D50-DE63F7C741D8}"/>
              </a:ext>
            </a:extLst>
          </p:cNvPr>
          <p:cNvSpPr/>
          <p:nvPr/>
        </p:nvSpPr>
        <p:spPr>
          <a:xfrm>
            <a:off x="16249969" y="438777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647E564-E6B0-6038-3A35-C4A568FB5411}"/>
              </a:ext>
            </a:extLst>
          </p:cNvPr>
          <p:cNvSpPr txBox="1"/>
          <p:nvPr/>
        </p:nvSpPr>
        <p:spPr>
          <a:xfrm>
            <a:off x="16198071" y="437418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D3</a:t>
            </a:r>
            <a:endParaRPr lang="zh-CN" altLang="en-US" sz="1400" b="1" dirty="0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FAC3B110-8B35-26A1-537A-39AC076C5858}"/>
              </a:ext>
            </a:extLst>
          </p:cNvPr>
          <p:cNvSpPr/>
          <p:nvPr/>
        </p:nvSpPr>
        <p:spPr>
          <a:xfrm>
            <a:off x="13988906" y="228072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1F8ABA7-90FC-C01F-A0FE-42AC89085BC3}"/>
              </a:ext>
            </a:extLst>
          </p:cNvPr>
          <p:cNvSpPr txBox="1"/>
          <p:nvPr/>
        </p:nvSpPr>
        <p:spPr>
          <a:xfrm>
            <a:off x="13937007" y="226713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D6</a:t>
            </a:r>
            <a:endParaRPr lang="zh-CN" altLang="en-US" sz="1400" b="1" dirty="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9C2A7F91-07D1-CBF1-B353-37C0C561E961}"/>
              </a:ext>
            </a:extLst>
          </p:cNvPr>
          <p:cNvSpPr/>
          <p:nvPr/>
        </p:nvSpPr>
        <p:spPr>
          <a:xfrm>
            <a:off x="13958285" y="440136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91DB084-D2D5-B312-805E-67D4B7B2EC82}"/>
              </a:ext>
            </a:extLst>
          </p:cNvPr>
          <p:cNvSpPr txBox="1"/>
          <p:nvPr/>
        </p:nvSpPr>
        <p:spPr>
          <a:xfrm>
            <a:off x="13906386" y="438777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D5</a:t>
            </a:r>
            <a:endParaRPr lang="zh-CN" altLang="en-US" sz="1400" b="1" dirty="0"/>
          </a:p>
        </p:txBody>
      </p:sp>
      <p:pic>
        <p:nvPicPr>
          <p:cNvPr id="42" name="图形 41">
            <a:extLst>
              <a:ext uri="{FF2B5EF4-FFF2-40B4-BE49-F238E27FC236}">
                <a16:creationId xmlns:a16="http://schemas.microsoft.com/office/drawing/2014/main" id="{1DC33B68-C3A5-F852-3054-43CE73652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51" y="67150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3" name="图形 42">
            <a:extLst>
              <a:ext uri="{FF2B5EF4-FFF2-40B4-BE49-F238E27FC236}">
                <a16:creationId xmlns:a16="http://schemas.microsoft.com/office/drawing/2014/main" id="{43BFCFAE-1FE8-D747-E7C3-CC18F0E05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106" y="170527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2742BB25-A44A-C87A-DF01-C20DE299B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87" y="385309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5" name="图形 44">
            <a:extLst>
              <a:ext uri="{FF2B5EF4-FFF2-40B4-BE49-F238E27FC236}">
                <a16:creationId xmlns:a16="http://schemas.microsoft.com/office/drawing/2014/main" id="{D9D10384-9E0B-CB37-7FEC-9E0B4647D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420" y="273904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6" name="图形 45">
            <a:extLst>
              <a:ext uri="{FF2B5EF4-FFF2-40B4-BE49-F238E27FC236}">
                <a16:creationId xmlns:a16="http://schemas.microsoft.com/office/drawing/2014/main" id="{11FE8CE1-AFE9-BEE7-8568-4B4D4F48A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436" y="488686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7" name="图形 46">
            <a:extLst>
              <a:ext uri="{FF2B5EF4-FFF2-40B4-BE49-F238E27FC236}">
                <a16:creationId xmlns:a16="http://schemas.microsoft.com/office/drawing/2014/main" id="{CAB52B73-28D4-C64C-E41A-F171718DC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27" y="170527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8" name="图形 47">
            <a:extLst>
              <a:ext uri="{FF2B5EF4-FFF2-40B4-BE49-F238E27FC236}">
                <a16:creationId xmlns:a16="http://schemas.microsoft.com/office/drawing/2014/main" id="{83B6EB5D-1713-3DEC-F98A-30C2CA998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08" y="3853095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49" name="椭圆 48">
            <a:extLst>
              <a:ext uri="{FF2B5EF4-FFF2-40B4-BE49-F238E27FC236}">
                <a16:creationId xmlns:a16="http://schemas.microsoft.com/office/drawing/2014/main" id="{FC01C90E-3693-6950-3772-6E28E48908F5}"/>
              </a:ext>
            </a:extLst>
          </p:cNvPr>
          <p:cNvSpPr/>
          <p:nvPr/>
        </p:nvSpPr>
        <p:spPr>
          <a:xfrm>
            <a:off x="20574037" y="130027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D588F09-B175-9C59-2C70-A4E5F9394318}"/>
              </a:ext>
            </a:extLst>
          </p:cNvPr>
          <p:cNvSpPr txBox="1"/>
          <p:nvPr/>
        </p:nvSpPr>
        <p:spPr>
          <a:xfrm>
            <a:off x="20522139" y="12866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D1</a:t>
            </a:r>
            <a:endParaRPr lang="zh-CN" altLang="en-US" sz="1400" b="1" dirty="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34EF24E7-AB2A-5ECB-778B-D81F507210AA}"/>
              </a:ext>
            </a:extLst>
          </p:cNvPr>
          <p:cNvSpPr/>
          <p:nvPr/>
        </p:nvSpPr>
        <p:spPr>
          <a:xfrm>
            <a:off x="21754075" y="234742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1132C12-54EC-737D-CDE0-25D4E2CEF7AE}"/>
              </a:ext>
            </a:extLst>
          </p:cNvPr>
          <p:cNvSpPr txBox="1"/>
          <p:nvPr/>
        </p:nvSpPr>
        <p:spPr>
          <a:xfrm>
            <a:off x="21702176" y="233383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D2</a:t>
            </a:r>
            <a:endParaRPr lang="zh-CN" altLang="en-US" sz="1400" b="1" dirty="0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D59BE8AA-A581-BEAF-B043-3ECC7790BF2F}"/>
              </a:ext>
            </a:extLst>
          </p:cNvPr>
          <p:cNvSpPr/>
          <p:nvPr/>
        </p:nvSpPr>
        <p:spPr>
          <a:xfrm>
            <a:off x="20574020" y="338118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E233D4A-CEEA-DA22-BE99-DF2D6831AED7}"/>
              </a:ext>
            </a:extLst>
          </p:cNvPr>
          <p:cNvSpPr txBox="1"/>
          <p:nvPr/>
        </p:nvSpPr>
        <p:spPr>
          <a:xfrm>
            <a:off x="20522121" y="336760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D0</a:t>
            </a:r>
            <a:endParaRPr lang="zh-CN" altLang="en-US" sz="1400" b="1" dirty="0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3691D460-9EC8-BE62-FBE3-034BC7CF87B8}"/>
              </a:ext>
            </a:extLst>
          </p:cNvPr>
          <p:cNvSpPr/>
          <p:nvPr/>
        </p:nvSpPr>
        <p:spPr>
          <a:xfrm>
            <a:off x="20574020" y="555496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8439E55-07A8-BD84-5D10-F93216D7225C}"/>
              </a:ext>
            </a:extLst>
          </p:cNvPr>
          <p:cNvSpPr txBox="1"/>
          <p:nvPr/>
        </p:nvSpPr>
        <p:spPr>
          <a:xfrm>
            <a:off x="20522121" y="554137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D4</a:t>
            </a:r>
            <a:endParaRPr lang="zh-CN" altLang="en-US" sz="1400" b="1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6B7A0B5E-7BF1-D8E5-82EE-81BA282CEC01}"/>
              </a:ext>
            </a:extLst>
          </p:cNvPr>
          <p:cNvSpPr/>
          <p:nvPr/>
        </p:nvSpPr>
        <p:spPr>
          <a:xfrm>
            <a:off x="21723454" y="446805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C853B718-81CC-3F80-08C8-6BA845C076A3}"/>
              </a:ext>
            </a:extLst>
          </p:cNvPr>
          <p:cNvSpPr txBox="1"/>
          <p:nvPr/>
        </p:nvSpPr>
        <p:spPr>
          <a:xfrm>
            <a:off x="21671555" y="445447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D3</a:t>
            </a:r>
            <a:endParaRPr lang="zh-CN" altLang="en-US" sz="1400" b="1" dirty="0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91FB64B5-49DB-BB70-3780-748A1E3F9FCC}"/>
              </a:ext>
            </a:extLst>
          </p:cNvPr>
          <p:cNvSpPr/>
          <p:nvPr/>
        </p:nvSpPr>
        <p:spPr>
          <a:xfrm>
            <a:off x="19462389" y="236101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6B7CF18B-16BF-28AF-9032-2D4C20AE1A5A}"/>
              </a:ext>
            </a:extLst>
          </p:cNvPr>
          <p:cNvSpPr txBox="1"/>
          <p:nvPr/>
        </p:nvSpPr>
        <p:spPr>
          <a:xfrm>
            <a:off x="19410491" y="234742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D6</a:t>
            </a:r>
            <a:endParaRPr lang="zh-CN" altLang="en-US" sz="1400" b="1" dirty="0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E9974E5F-A719-6382-BBD6-178A86835282}"/>
              </a:ext>
            </a:extLst>
          </p:cNvPr>
          <p:cNvSpPr/>
          <p:nvPr/>
        </p:nvSpPr>
        <p:spPr>
          <a:xfrm>
            <a:off x="19431768" y="448164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C9C341BE-3B73-A291-EA58-C07ECB7637BF}"/>
              </a:ext>
            </a:extLst>
          </p:cNvPr>
          <p:cNvSpPr txBox="1"/>
          <p:nvPr/>
        </p:nvSpPr>
        <p:spPr>
          <a:xfrm>
            <a:off x="19379870" y="446805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D5</a:t>
            </a:r>
            <a:endParaRPr lang="zh-CN" altLang="en-US" sz="1400" b="1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E7E3FE4A-331F-E468-908B-21C1F8412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49" y="687200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CF1B3412-7489-8345-0878-65CC173D4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04" y="790578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43B25B68-E979-2265-158D-BAD950749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86" y="1005360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F563556C-9E16-499B-1340-ABE499074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18" y="893955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CC86EAD8-70B9-F32F-FCF9-8D6A389E9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33" y="1108737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C562FE51-5B2F-909F-BA31-9FCD0DAA9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25" y="790578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46B713DC-7578-F537-3F9A-1F258ABA7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07" y="10053603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1B889EBB-34FE-5630-EE9D-6D4E5CB528DA}"/>
              </a:ext>
            </a:extLst>
          </p:cNvPr>
          <p:cNvSpPr/>
          <p:nvPr/>
        </p:nvSpPr>
        <p:spPr>
          <a:xfrm>
            <a:off x="15100536" y="750078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48353B9-81C7-7998-B5C5-840EAEDD2F7B}"/>
              </a:ext>
            </a:extLst>
          </p:cNvPr>
          <p:cNvSpPr txBox="1"/>
          <p:nvPr/>
        </p:nvSpPr>
        <p:spPr>
          <a:xfrm>
            <a:off x="15048637" y="748720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D1</a:t>
            </a:r>
            <a:endParaRPr lang="zh-CN" altLang="en-US" sz="1400" b="1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43A10FE-23A8-C797-7948-7991BB90E57E}"/>
              </a:ext>
            </a:extLst>
          </p:cNvPr>
          <p:cNvSpPr/>
          <p:nvPr/>
        </p:nvSpPr>
        <p:spPr>
          <a:xfrm>
            <a:off x="16280573" y="854793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ACECC4-3A13-060D-4BD7-D8F1AC92EC8F}"/>
              </a:ext>
            </a:extLst>
          </p:cNvPr>
          <p:cNvSpPr txBox="1"/>
          <p:nvPr/>
        </p:nvSpPr>
        <p:spPr>
          <a:xfrm>
            <a:off x="16228674" y="853434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D2</a:t>
            </a:r>
            <a:endParaRPr lang="zh-CN" altLang="en-US" sz="1400" b="1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5D8001DD-2745-1CF4-CF98-77E5E3588E39}"/>
              </a:ext>
            </a:extLst>
          </p:cNvPr>
          <p:cNvSpPr/>
          <p:nvPr/>
        </p:nvSpPr>
        <p:spPr>
          <a:xfrm>
            <a:off x="15100517" y="95816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8F1B512-06EC-4A46-6809-A52977CDF421}"/>
              </a:ext>
            </a:extLst>
          </p:cNvPr>
          <p:cNvSpPr txBox="1"/>
          <p:nvPr/>
        </p:nvSpPr>
        <p:spPr>
          <a:xfrm>
            <a:off x="15048620" y="956810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D0</a:t>
            </a:r>
            <a:endParaRPr lang="zh-CN" altLang="en-US" sz="1400" b="1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429A92C-F117-95EC-15A2-9D8E57D1EB9A}"/>
              </a:ext>
            </a:extLst>
          </p:cNvPr>
          <p:cNvSpPr/>
          <p:nvPr/>
        </p:nvSpPr>
        <p:spPr>
          <a:xfrm>
            <a:off x="15100517" y="1175546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DD0E9A2-7B08-B5A8-247C-C5C8196569BB}"/>
              </a:ext>
            </a:extLst>
          </p:cNvPr>
          <p:cNvSpPr txBox="1"/>
          <p:nvPr/>
        </p:nvSpPr>
        <p:spPr>
          <a:xfrm>
            <a:off x="15048620" y="1174188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D4</a:t>
            </a:r>
            <a:endParaRPr lang="zh-CN" altLang="en-US" sz="1400" b="1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936A6DB-F6DC-81F7-1F7E-A5ED8B138DFF}"/>
              </a:ext>
            </a:extLst>
          </p:cNvPr>
          <p:cNvSpPr/>
          <p:nvPr/>
        </p:nvSpPr>
        <p:spPr>
          <a:xfrm>
            <a:off x="16249952" y="1066856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73E63FE-F441-44FF-5C24-3E80B65653B7}"/>
              </a:ext>
            </a:extLst>
          </p:cNvPr>
          <p:cNvSpPr txBox="1"/>
          <p:nvPr/>
        </p:nvSpPr>
        <p:spPr>
          <a:xfrm>
            <a:off x="16198053" y="1065497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D3</a:t>
            </a:r>
            <a:endParaRPr lang="zh-CN" altLang="en-US" sz="1400" b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70EE08F-1108-C238-0A6C-5B0CF1FFB7F4}"/>
              </a:ext>
            </a:extLst>
          </p:cNvPr>
          <p:cNvSpPr/>
          <p:nvPr/>
        </p:nvSpPr>
        <p:spPr>
          <a:xfrm>
            <a:off x="13988887" y="856151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D7A58BF-1526-7254-2114-70C281D9471D}"/>
              </a:ext>
            </a:extLst>
          </p:cNvPr>
          <p:cNvSpPr txBox="1"/>
          <p:nvPr/>
        </p:nvSpPr>
        <p:spPr>
          <a:xfrm>
            <a:off x="13936989" y="854793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D6</a:t>
            </a:r>
            <a:endParaRPr lang="zh-CN" altLang="en-US" sz="1400" b="1" dirty="0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210FD307-CC9B-CF55-D03B-692D5E3FEEAE}"/>
              </a:ext>
            </a:extLst>
          </p:cNvPr>
          <p:cNvSpPr/>
          <p:nvPr/>
        </p:nvSpPr>
        <p:spPr>
          <a:xfrm>
            <a:off x="13958266" y="1068215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218A0F70-7C8E-CBDA-90DE-BC8BB918F363}"/>
              </a:ext>
            </a:extLst>
          </p:cNvPr>
          <p:cNvSpPr txBox="1"/>
          <p:nvPr/>
        </p:nvSpPr>
        <p:spPr>
          <a:xfrm>
            <a:off x="13906368" y="1066856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D5</a:t>
            </a:r>
            <a:endParaRPr lang="zh-CN" altLang="en-US" sz="1400" b="1" dirty="0"/>
          </a:p>
        </p:txBody>
      </p:sp>
      <p:pic>
        <p:nvPicPr>
          <p:cNvPr id="65" name="图形 64">
            <a:extLst>
              <a:ext uri="{FF2B5EF4-FFF2-40B4-BE49-F238E27FC236}">
                <a16:creationId xmlns:a16="http://schemas.microsoft.com/office/drawing/2014/main" id="{96472BD4-C3B4-5933-0997-6F673AD41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32" y="695229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6" name="图形 65">
            <a:extLst>
              <a:ext uri="{FF2B5EF4-FFF2-40B4-BE49-F238E27FC236}">
                <a16:creationId xmlns:a16="http://schemas.microsoft.com/office/drawing/2014/main" id="{832A2472-87C4-C337-3F60-5DBE2BE92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87" y="798606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7" name="图形 66">
            <a:extLst>
              <a:ext uri="{FF2B5EF4-FFF2-40B4-BE49-F238E27FC236}">
                <a16:creationId xmlns:a16="http://schemas.microsoft.com/office/drawing/2014/main" id="{81BCA713-E479-1DD5-CA39-80C686291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70" y="1013388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8" name="图形 67">
            <a:extLst>
              <a:ext uri="{FF2B5EF4-FFF2-40B4-BE49-F238E27FC236}">
                <a16:creationId xmlns:a16="http://schemas.microsoft.com/office/drawing/2014/main" id="{28F7B0A2-FE99-5FD8-1214-939C96565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401" y="901983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9" name="图形 68">
            <a:extLst>
              <a:ext uri="{FF2B5EF4-FFF2-40B4-BE49-F238E27FC236}">
                <a16:creationId xmlns:a16="http://schemas.microsoft.com/office/drawing/2014/main" id="{2A0476B2-3DF2-10ED-491D-7A4190C09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418" y="1116766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0" name="图形 69">
            <a:extLst>
              <a:ext uri="{FF2B5EF4-FFF2-40B4-BE49-F238E27FC236}">
                <a16:creationId xmlns:a16="http://schemas.microsoft.com/office/drawing/2014/main" id="{E03F7CB6-65CD-5463-19C7-9C173BF87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08" y="798606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1" name="图形 70">
            <a:extLst>
              <a:ext uri="{FF2B5EF4-FFF2-40B4-BE49-F238E27FC236}">
                <a16:creationId xmlns:a16="http://schemas.microsoft.com/office/drawing/2014/main" id="{BA45E8DA-B8CE-ABF8-5613-24C785741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91" y="1013388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72" name="椭圆 71">
            <a:extLst>
              <a:ext uri="{FF2B5EF4-FFF2-40B4-BE49-F238E27FC236}">
                <a16:creationId xmlns:a16="http://schemas.microsoft.com/office/drawing/2014/main" id="{EF18E04C-EC07-9953-058A-22120059E17A}"/>
              </a:ext>
            </a:extLst>
          </p:cNvPr>
          <p:cNvSpPr/>
          <p:nvPr/>
        </p:nvSpPr>
        <p:spPr>
          <a:xfrm>
            <a:off x="20574020" y="758106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6B9F013A-2757-7B47-28EF-A6CE18793678}"/>
              </a:ext>
            </a:extLst>
          </p:cNvPr>
          <p:cNvSpPr txBox="1"/>
          <p:nvPr/>
        </p:nvSpPr>
        <p:spPr>
          <a:xfrm>
            <a:off x="20522121" y="756748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D1</a:t>
            </a:r>
            <a:endParaRPr lang="zh-CN" altLang="en-US" sz="1400" b="1" dirty="0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C0EB0A68-3745-D724-EE1F-8D85B124FE5F}"/>
              </a:ext>
            </a:extLst>
          </p:cNvPr>
          <p:cNvSpPr/>
          <p:nvPr/>
        </p:nvSpPr>
        <p:spPr>
          <a:xfrm>
            <a:off x="21754056" y="862821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71906639-6B25-B0F8-DD12-6CD01AAA40A0}"/>
              </a:ext>
            </a:extLst>
          </p:cNvPr>
          <p:cNvSpPr txBox="1"/>
          <p:nvPr/>
        </p:nvSpPr>
        <p:spPr>
          <a:xfrm>
            <a:off x="21702158" y="861462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D2</a:t>
            </a:r>
            <a:endParaRPr lang="zh-CN" altLang="en-US" sz="1400" b="1" dirty="0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7F298C42-D7AB-FA9D-C100-334C013CA688}"/>
              </a:ext>
            </a:extLst>
          </p:cNvPr>
          <p:cNvSpPr/>
          <p:nvPr/>
        </p:nvSpPr>
        <p:spPr>
          <a:xfrm>
            <a:off x="20574002" y="966197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A4624ECE-B848-2776-D198-345DA972EEBD}"/>
              </a:ext>
            </a:extLst>
          </p:cNvPr>
          <p:cNvSpPr txBox="1"/>
          <p:nvPr/>
        </p:nvSpPr>
        <p:spPr>
          <a:xfrm>
            <a:off x="20522103" y="96483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D0</a:t>
            </a:r>
            <a:endParaRPr lang="zh-CN" altLang="en-US" sz="1400" b="1" dirty="0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13FEDD11-CB23-3967-7740-785FF25BA4AA}"/>
              </a:ext>
            </a:extLst>
          </p:cNvPr>
          <p:cNvSpPr/>
          <p:nvPr/>
        </p:nvSpPr>
        <p:spPr>
          <a:xfrm>
            <a:off x="20574002" y="1183575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3C6727BD-A7AC-ED2B-80AA-486DEDF2D9B7}"/>
              </a:ext>
            </a:extLst>
          </p:cNvPr>
          <p:cNvSpPr txBox="1"/>
          <p:nvPr/>
        </p:nvSpPr>
        <p:spPr>
          <a:xfrm>
            <a:off x="20522103" y="1182216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D4</a:t>
            </a:r>
            <a:endParaRPr lang="zh-CN" altLang="en-US" sz="1400" b="1" dirty="0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2D939C06-738A-C2EC-0181-9E2244DEC90E}"/>
              </a:ext>
            </a:extLst>
          </p:cNvPr>
          <p:cNvSpPr/>
          <p:nvPr/>
        </p:nvSpPr>
        <p:spPr>
          <a:xfrm>
            <a:off x="21723435" y="1074884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3EE1481-1C12-8C49-D0E4-9BDACF13EFFD}"/>
              </a:ext>
            </a:extLst>
          </p:cNvPr>
          <p:cNvSpPr txBox="1"/>
          <p:nvPr/>
        </p:nvSpPr>
        <p:spPr>
          <a:xfrm>
            <a:off x="21671537" y="1073526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D3</a:t>
            </a:r>
            <a:endParaRPr lang="zh-CN" altLang="en-US" sz="1400" b="1" dirty="0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7CBF4B93-9581-8FB8-3C01-69B7C0B206EA}"/>
              </a:ext>
            </a:extLst>
          </p:cNvPr>
          <p:cNvSpPr/>
          <p:nvPr/>
        </p:nvSpPr>
        <p:spPr>
          <a:xfrm>
            <a:off x="19462372" y="864180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A63FE895-7245-A08D-F879-5E3643781AE7}"/>
              </a:ext>
            </a:extLst>
          </p:cNvPr>
          <p:cNvSpPr txBox="1"/>
          <p:nvPr/>
        </p:nvSpPr>
        <p:spPr>
          <a:xfrm>
            <a:off x="19410473" y="862821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D6</a:t>
            </a:r>
            <a:endParaRPr lang="zh-CN" altLang="en-US" sz="1400" b="1" dirty="0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0BE19BB1-E5DD-81F3-E245-D225826C2916}"/>
              </a:ext>
            </a:extLst>
          </p:cNvPr>
          <p:cNvSpPr/>
          <p:nvPr/>
        </p:nvSpPr>
        <p:spPr>
          <a:xfrm>
            <a:off x="19431751" y="1076243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B1064097-C9E6-BEE0-6820-0FBDA94D192E}"/>
              </a:ext>
            </a:extLst>
          </p:cNvPr>
          <p:cNvSpPr txBox="1"/>
          <p:nvPr/>
        </p:nvSpPr>
        <p:spPr>
          <a:xfrm>
            <a:off x="19379852" y="1074884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D5</a:t>
            </a:r>
            <a:endParaRPr lang="zh-CN" altLang="en-US" sz="1400" b="1" dirty="0"/>
          </a:p>
        </p:txBody>
      </p:sp>
      <p:pic>
        <p:nvPicPr>
          <p:cNvPr id="86" name="图形 85">
            <a:extLst>
              <a:ext uri="{FF2B5EF4-FFF2-40B4-BE49-F238E27FC236}">
                <a16:creationId xmlns:a16="http://schemas.microsoft.com/office/drawing/2014/main" id="{3A831AF2-4ED0-3C99-E007-E094F3236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30" y="1323098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7" name="图形 86">
            <a:extLst>
              <a:ext uri="{FF2B5EF4-FFF2-40B4-BE49-F238E27FC236}">
                <a16:creationId xmlns:a16="http://schemas.microsoft.com/office/drawing/2014/main" id="{3DB55F20-E950-5D94-4388-5E0578C00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86" y="1426475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8" name="图形 87">
            <a:extLst>
              <a:ext uri="{FF2B5EF4-FFF2-40B4-BE49-F238E27FC236}">
                <a16:creationId xmlns:a16="http://schemas.microsoft.com/office/drawing/2014/main" id="{45364BC1-C12F-54D5-5F3F-DE133CC8D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67" y="1641258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9" name="图形 88">
            <a:extLst>
              <a:ext uri="{FF2B5EF4-FFF2-40B4-BE49-F238E27FC236}">
                <a16:creationId xmlns:a16="http://schemas.microsoft.com/office/drawing/2014/main" id="{E1475E69-D523-846C-D269-5FB9A6394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00" y="1529853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0" name="图形 89">
            <a:extLst>
              <a:ext uri="{FF2B5EF4-FFF2-40B4-BE49-F238E27FC236}">
                <a16:creationId xmlns:a16="http://schemas.microsoft.com/office/drawing/2014/main" id="{E2E94308-D84F-4F49-11D5-387AEF179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16" y="1744635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1" name="图形 90">
            <a:extLst>
              <a:ext uri="{FF2B5EF4-FFF2-40B4-BE49-F238E27FC236}">
                <a16:creationId xmlns:a16="http://schemas.microsoft.com/office/drawing/2014/main" id="{865C3D78-CDCE-FE4B-F5AC-DC8A4C89C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07" y="1426475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2" name="图形 91">
            <a:extLst>
              <a:ext uri="{FF2B5EF4-FFF2-40B4-BE49-F238E27FC236}">
                <a16:creationId xmlns:a16="http://schemas.microsoft.com/office/drawing/2014/main" id="{00441B2D-CBDD-83D2-B9D8-5FC02F4E9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488" y="16412580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93" name="椭圆 92">
            <a:extLst>
              <a:ext uri="{FF2B5EF4-FFF2-40B4-BE49-F238E27FC236}">
                <a16:creationId xmlns:a16="http://schemas.microsoft.com/office/drawing/2014/main" id="{8212776C-7B13-8F35-1F50-70E5C64E9045}"/>
              </a:ext>
            </a:extLst>
          </p:cNvPr>
          <p:cNvSpPr/>
          <p:nvPr/>
        </p:nvSpPr>
        <p:spPr>
          <a:xfrm>
            <a:off x="15100517" y="1385976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1854656F-DE45-BD58-4F17-49ADF38699FD}"/>
              </a:ext>
            </a:extLst>
          </p:cNvPr>
          <p:cNvSpPr txBox="1"/>
          <p:nvPr/>
        </p:nvSpPr>
        <p:spPr>
          <a:xfrm>
            <a:off x="15048620" y="1384617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D1</a:t>
            </a:r>
            <a:endParaRPr lang="zh-CN" altLang="en-US" sz="1400" b="1" dirty="0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6B5B6353-4B54-6FC2-BE1D-10C6359EACE7}"/>
              </a:ext>
            </a:extLst>
          </p:cNvPr>
          <p:cNvSpPr/>
          <p:nvPr/>
        </p:nvSpPr>
        <p:spPr>
          <a:xfrm>
            <a:off x="16280555" y="1490690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DC0FA14B-BC28-68BF-DF9B-EA810150F2A0}"/>
              </a:ext>
            </a:extLst>
          </p:cNvPr>
          <p:cNvSpPr txBox="1"/>
          <p:nvPr/>
        </p:nvSpPr>
        <p:spPr>
          <a:xfrm>
            <a:off x="16228656" y="1489332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D2</a:t>
            </a:r>
            <a:endParaRPr lang="zh-CN" altLang="en-US" sz="1400" b="1" dirty="0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F1C53E53-BD22-5237-20B4-AC273B7F42C9}"/>
              </a:ext>
            </a:extLst>
          </p:cNvPr>
          <p:cNvSpPr/>
          <p:nvPr/>
        </p:nvSpPr>
        <p:spPr>
          <a:xfrm>
            <a:off x="15100500" y="1594067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32FADB27-79C1-CE08-A387-9F2A327971CF}"/>
              </a:ext>
            </a:extLst>
          </p:cNvPr>
          <p:cNvSpPr txBox="1"/>
          <p:nvPr/>
        </p:nvSpPr>
        <p:spPr>
          <a:xfrm>
            <a:off x="15048601" y="1592708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D0</a:t>
            </a:r>
            <a:endParaRPr lang="zh-CN" altLang="en-US" sz="1400" b="1" dirty="0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1B45107A-2290-2736-9BA8-ED4FDCC2548A}"/>
              </a:ext>
            </a:extLst>
          </p:cNvPr>
          <p:cNvSpPr/>
          <p:nvPr/>
        </p:nvSpPr>
        <p:spPr>
          <a:xfrm>
            <a:off x="15100500" y="1811444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3A8C5ADF-FEB0-993C-6F0D-51D6D4FABE3C}"/>
              </a:ext>
            </a:extLst>
          </p:cNvPr>
          <p:cNvSpPr txBox="1"/>
          <p:nvPr/>
        </p:nvSpPr>
        <p:spPr>
          <a:xfrm>
            <a:off x="15048601" y="1810085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D4</a:t>
            </a:r>
            <a:endParaRPr lang="zh-CN" altLang="en-US" sz="1400" b="1" dirty="0"/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47B56960-32CF-354B-BB72-1A1AE7D81DB6}"/>
              </a:ext>
            </a:extLst>
          </p:cNvPr>
          <p:cNvSpPr/>
          <p:nvPr/>
        </p:nvSpPr>
        <p:spPr>
          <a:xfrm>
            <a:off x="16249934" y="1702754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631B1742-265A-0A24-18F2-D87271B3096F}"/>
              </a:ext>
            </a:extLst>
          </p:cNvPr>
          <p:cNvSpPr txBox="1"/>
          <p:nvPr/>
        </p:nvSpPr>
        <p:spPr>
          <a:xfrm>
            <a:off x="16198035" y="1701395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D3</a:t>
            </a:r>
            <a:endParaRPr lang="zh-CN" altLang="en-US" sz="1400" b="1" dirty="0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5FA61A0D-A9FF-E9A5-D1C0-A279D76BB084}"/>
              </a:ext>
            </a:extLst>
          </p:cNvPr>
          <p:cNvSpPr/>
          <p:nvPr/>
        </p:nvSpPr>
        <p:spPr>
          <a:xfrm>
            <a:off x="13988869" y="1492049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8D6FE631-4C7D-FD2C-88FF-FCC26EDFF171}"/>
              </a:ext>
            </a:extLst>
          </p:cNvPr>
          <p:cNvSpPr txBox="1"/>
          <p:nvPr/>
        </p:nvSpPr>
        <p:spPr>
          <a:xfrm>
            <a:off x="13936971" y="1490690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D6</a:t>
            </a:r>
            <a:endParaRPr lang="zh-CN" altLang="en-US" sz="1400" b="1" dirty="0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F30B20DE-5471-6AE3-9C61-9D9B648C158A}"/>
              </a:ext>
            </a:extLst>
          </p:cNvPr>
          <p:cNvSpPr/>
          <p:nvPr/>
        </p:nvSpPr>
        <p:spPr>
          <a:xfrm>
            <a:off x="13958248" y="1704112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618D9DD3-FF2A-6321-2771-6F153537996B}"/>
              </a:ext>
            </a:extLst>
          </p:cNvPr>
          <p:cNvSpPr txBox="1"/>
          <p:nvPr/>
        </p:nvSpPr>
        <p:spPr>
          <a:xfrm>
            <a:off x="13906350" y="1702754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D5</a:t>
            </a:r>
            <a:endParaRPr lang="zh-CN" altLang="en-US" sz="1400" b="1" dirty="0"/>
          </a:p>
        </p:txBody>
      </p:sp>
      <p:pic>
        <p:nvPicPr>
          <p:cNvPr id="107" name="图形 106">
            <a:extLst>
              <a:ext uri="{FF2B5EF4-FFF2-40B4-BE49-F238E27FC236}">
                <a16:creationId xmlns:a16="http://schemas.microsoft.com/office/drawing/2014/main" id="{A1BAF2DE-A40B-90A8-5C01-3BE798C0F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15" y="1331126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08" name="图形 107">
            <a:extLst>
              <a:ext uri="{FF2B5EF4-FFF2-40B4-BE49-F238E27FC236}">
                <a16:creationId xmlns:a16="http://schemas.microsoft.com/office/drawing/2014/main" id="{667B91C4-CD74-33CA-4367-EEB1F90E2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70" y="1434504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09" name="图形 108">
            <a:extLst>
              <a:ext uri="{FF2B5EF4-FFF2-40B4-BE49-F238E27FC236}">
                <a16:creationId xmlns:a16="http://schemas.microsoft.com/office/drawing/2014/main" id="{C8CC3E76-9D25-FBF3-0CEC-E03E3F969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52" y="1649286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0" name="图形 109">
            <a:extLst>
              <a:ext uri="{FF2B5EF4-FFF2-40B4-BE49-F238E27FC236}">
                <a16:creationId xmlns:a16="http://schemas.microsoft.com/office/drawing/2014/main" id="{446B6B96-0202-A407-6EBD-DDE0C726E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384" y="1537881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1" name="图形 110">
            <a:extLst>
              <a:ext uri="{FF2B5EF4-FFF2-40B4-BE49-F238E27FC236}">
                <a16:creationId xmlns:a16="http://schemas.microsoft.com/office/drawing/2014/main" id="{5E8E40B1-E29D-74CE-BAA0-E14F41729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399" y="1752663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2" name="图形 111">
            <a:extLst>
              <a:ext uri="{FF2B5EF4-FFF2-40B4-BE49-F238E27FC236}">
                <a16:creationId xmlns:a16="http://schemas.microsoft.com/office/drawing/2014/main" id="{0B902CFF-0390-C63C-07B2-78AAE7880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91" y="1434504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3" name="图形 112">
            <a:extLst>
              <a:ext uri="{FF2B5EF4-FFF2-40B4-BE49-F238E27FC236}">
                <a16:creationId xmlns:a16="http://schemas.microsoft.com/office/drawing/2014/main" id="{81441F37-B6E0-C31A-8757-D45D498BA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73" y="16492864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14" name="椭圆 113">
            <a:extLst>
              <a:ext uri="{FF2B5EF4-FFF2-40B4-BE49-F238E27FC236}">
                <a16:creationId xmlns:a16="http://schemas.microsoft.com/office/drawing/2014/main" id="{7253CD84-C5E4-A5F7-A208-5C425C6B4A9B}"/>
              </a:ext>
            </a:extLst>
          </p:cNvPr>
          <p:cNvSpPr/>
          <p:nvPr/>
        </p:nvSpPr>
        <p:spPr>
          <a:xfrm>
            <a:off x="20574002" y="1394004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CBDF6EF7-A14A-51CC-5842-88BC67B78897}"/>
              </a:ext>
            </a:extLst>
          </p:cNvPr>
          <p:cNvSpPr txBox="1"/>
          <p:nvPr/>
        </p:nvSpPr>
        <p:spPr>
          <a:xfrm>
            <a:off x="20522103" y="1392646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D1</a:t>
            </a:r>
            <a:endParaRPr lang="zh-CN" altLang="en-US" sz="1400" b="1" dirty="0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4C76E45D-F727-43FA-0C46-F587E67EA30F}"/>
              </a:ext>
            </a:extLst>
          </p:cNvPr>
          <p:cNvSpPr/>
          <p:nvPr/>
        </p:nvSpPr>
        <p:spPr>
          <a:xfrm>
            <a:off x="21754038" y="1498719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477A525D-6529-7207-9777-CFD03BA6B714}"/>
              </a:ext>
            </a:extLst>
          </p:cNvPr>
          <p:cNvSpPr txBox="1"/>
          <p:nvPr/>
        </p:nvSpPr>
        <p:spPr>
          <a:xfrm>
            <a:off x="21702140" y="1497360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D2</a:t>
            </a:r>
            <a:endParaRPr lang="zh-CN" altLang="en-US" sz="1400" b="1" dirty="0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2C0DB27C-46F2-0835-5BD9-810AD512DC7E}"/>
              </a:ext>
            </a:extLst>
          </p:cNvPr>
          <p:cNvSpPr/>
          <p:nvPr/>
        </p:nvSpPr>
        <p:spPr>
          <a:xfrm>
            <a:off x="20573983" y="1602095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9B56B85C-6341-A34A-0DDC-DF2E75FFB7C7}"/>
              </a:ext>
            </a:extLst>
          </p:cNvPr>
          <p:cNvSpPr txBox="1"/>
          <p:nvPr/>
        </p:nvSpPr>
        <p:spPr>
          <a:xfrm>
            <a:off x="20522086" y="1600737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D0</a:t>
            </a:r>
            <a:endParaRPr lang="zh-CN" altLang="en-US" sz="1400" b="1" dirty="0"/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D548D55A-510C-C1B6-C684-55C0C6C004FF}"/>
              </a:ext>
            </a:extLst>
          </p:cNvPr>
          <p:cNvSpPr/>
          <p:nvPr/>
        </p:nvSpPr>
        <p:spPr>
          <a:xfrm>
            <a:off x="20573983" y="1819472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C74E9F1C-D2F4-F724-6EF3-93038198D7A1}"/>
              </a:ext>
            </a:extLst>
          </p:cNvPr>
          <p:cNvSpPr txBox="1"/>
          <p:nvPr/>
        </p:nvSpPr>
        <p:spPr>
          <a:xfrm>
            <a:off x="20522086" y="1818114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D4</a:t>
            </a:r>
            <a:endParaRPr lang="zh-CN" altLang="en-US" sz="1400" b="1" dirty="0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FC4670CD-5F04-369C-20AF-1662218018CA}"/>
              </a:ext>
            </a:extLst>
          </p:cNvPr>
          <p:cNvSpPr/>
          <p:nvPr/>
        </p:nvSpPr>
        <p:spPr>
          <a:xfrm>
            <a:off x="21723417" y="1710782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67C7997E-DDDD-7854-6E69-DF2BF4BA669E}"/>
              </a:ext>
            </a:extLst>
          </p:cNvPr>
          <p:cNvSpPr txBox="1"/>
          <p:nvPr/>
        </p:nvSpPr>
        <p:spPr>
          <a:xfrm>
            <a:off x="21671519" y="1709424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D3</a:t>
            </a:r>
            <a:endParaRPr lang="zh-CN" altLang="en-US" sz="1400" b="1" dirty="0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995FC791-C045-5ED0-4304-E3B34273BA4E}"/>
              </a:ext>
            </a:extLst>
          </p:cNvPr>
          <p:cNvSpPr/>
          <p:nvPr/>
        </p:nvSpPr>
        <p:spPr>
          <a:xfrm>
            <a:off x="19462354" y="150007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A43E9A74-C09F-3B0E-5C59-20785D05B982}"/>
              </a:ext>
            </a:extLst>
          </p:cNvPr>
          <p:cNvSpPr txBox="1"/>
          <p:nvPr/>
        </p:nvSpPr>
        <p:spPr>
          <a:xfrm>
            <a:off x="19410455" y="1498719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D6</a:t>
            </a:r>
            <a:endParaRPr lang="zh-CN" altLang="en-US" sz="1400" b="1" dirty="0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870F4402-53FA-C1D0-ABC8-8CD7DFD73984}"/>
              </a:ext>
            </a:extLst>
          </p:cNvPr>
          <p:cNvSpPr/>
          <p:nvPr/>
        </p:nvSpPr>
        <p:spPr>
          <a:xfrm>
            <a:off x="19431732" y="1712141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6B617496-3381-7EBE-EA4B-18AF731EB880}"/>
              </a:ext>
            </a:extLst>
          </p:cNvPr>
          <p:cNvSpPr txBox="1"/>
          <p:nvPr/>
        </p:nvSpPr>
        <p:spPr>
          <a:xfrm>
            <a:off x="19379834" y="1710782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D5</a:t>
            </a:r>
            <a:endParaRPr lang="zh-CN" altLang="en-US" sz="1400" b="1" dirty="0"/>
          </a:p>
        </p:txBody>
      </p:sp>
      <p:pic>
        <p:nvPicPr>
          <p:cNvPr id="128" name="图形 127">
            <a:extLst>
              <a:ext uri="{FF2B5EF4-FFF2-40B4-BE49-F238E27FC236}">
                <a16:creationId xmlns:a16="http://schemas.microsoft.com/office/drawing/2014/main" id="{4F62B05D-B3A8-DB68-4D30-3DFA8A597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38317" y="1970166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29" name="图形 128">
            <a:extLst>
              <a:ext uri="{FF2B5EF4-FFF2-40B4-BE49-F238E27FC236}">
                <a16:creationId xmlns:a16="http://schemas.microsoft.com/office/drawing/2014/main" id="{DAD5A36F-EEAC-7EB8-EECA-30AB15D01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72" y="2073543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0" name="图形 129">
            <a:extLst>
              <a:ext uri="{FF2B5EF4-FFF2-40B4-BE49-F238E27FC236}">
                <a16:creationId xmlns:a16="http://schemas.microsoft.com/office/drawing/2014/main" id="{3FA7DD6F-7816-D4B6-CA90-AD345E5DD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54" y="2288325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1" name="图形 130">
            <a:extLst>
              <a:ext uri="{FF2B5EF4-FFF2-40B4-BE49-F238E27FC236}">
                <a16:creationId xmlns:a16="http://schemas.microsoft.com/office/drawing/2014/main" id="{EA869A50-ECAB-87EC-9498-82E2D1E18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372286" y="2176920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2" name="图形 131">
            <a:extLst>
              <a:ext uri="{FF2B5EF4-FFF2-40B4-BE49-F238E27FC236}">
                <a16:creationId xmlns:a16="http://schemas.microsoft.com/office/drawing/2014/main" id="{EEA79D07-AD43-B1AA-DD98-C9515AA0E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05301" y="2391702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3" name="图形 132">
            <a:extLst>
              <a:ext uri="{FF2B5EF4-FFF2-40B4-BE49-F238E27FC236}">
                <a16:creationId xmlns:a16="http://schemas.microsoft.com/office/drawing/2014/main" id="{BDD5C4EA-E9B6-DBAF-3637-D6A507F2D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93" y="2073543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4" name="图形 133">
            <a:extLst>
              <a:ext uri="{FF2B5EF4-FFF2-40B4-BE49-F238E27FC236}">
                <a16:creationId xmlns:a16="http://schemas.microsoft.com/office/drawing/2014/main" id="{19E694D5-F428-8F25-0AF8-B2CD4DF1C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75" y="2288325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35" name="椭圆 134">
            <a:extLst>
              <a:ext uri="{FF2B5EF4-FFF2-40B4-BE49-F238E27FC236}">
                <a16:creationId xmlns:a16="http://schemas.microsoft.com/office/drawing/2014/main" id="{A78916C7-406F-7A71-6FE3-BFD02121A438}"/>
              </a:ext>
            </a:extLst>
          </p:cNvPr>
          <p:cNvSpPr/>
          <p:nvPr/>
        </p:nvSpPr>
        <p:spPr>
          <a:xfrm>
            <a:off x="15059904" y="2033043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3AFB9212-87A3-9180-6DA7-511082376607}"/>
              </a:ext>
            </a:extLst>
          </p:cNvPr>
          <p:cNvSpPr txBox="1"/>
          <p:nvPr/>
        </p:nvSpPr>
        <p:spPr>
          <a:xfrm>
            <a:off x="15008005" y="2031685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D1</a:t>
            </a:r>
            <a:endParaRPr lang="zh-CN" altLang="en-US" sz="1400" b="1" dirty="0"/>
          </a:p>
        </p:txBody>
      </p:sp>
      <p:sp>
        <p:nvSpPr>
          <p:cNvPr id="137" name="椭圆 136">
            <a:extLst>
              <a:ext uri="{FF2B5EF4-FFF2-40B4-BE49-F238E27FC236}">
                <a16:creationId xmlns:a16="http://schemas.microsoft.com/office/drawing/2014/main" id="{FA4752A6-3013-0D6B-D76B-5A0A962635E5}"/>
              </a:ext>
            </a:extLst>
          </p:cNvPr>
          <p:cNvSpPr/>
          <p:nvPr/>
        </p:nvSpPr>
        <p:spPr>
          <a:xfrm>
            <a:off x="16239940" y="2137758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7213AB70-749C-ACCB-7C6D-52F6663A3E29}"/>
              </a:ext>
            </a:extLst>
          </p:cNvPr>
          <p:cNvSpPr txBox="1"/>
          <p:nvPr/>
        </p:nvSpPr>
        <p:spPr>
          <a:xfrm>
            <a:off x="16188042" y="2136399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D2</a:t>
            </a:r>
            <a:endParaRPr lang="zh-CN" altLang="en-US" sz="1400" b="1" dirty="0"/>
          </a:p>
        </p:txBody>
      </p:sp>
      <p:sp>
        <p:nvSpPr>
          <p:cNvPr id="139" name="椭圆 138">
            <a:extLst>
              <a:ext uri="{FF2B5EF4-FFF2-40B4-BE49-F238E27FC236}">
                <a16:creationId xmlns:a16="http://schemas.microsoft.com/office/drawing/2014/main" id="{6F0519BE-3061-F154-09A1-419D13F1A8BD}"/>
              </a:ext>
            </a:extLst>
          </p:cNvPr>
          <p:cNvSpPr/>
          <p:nvPr/>
        </p:nvSpPr>
        <p:spPr>
          <a:xfrm>
            <a:off x="15059885" y="2241134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8B5726D1-75E8-0AF1-ACDF-B28DC74042E2}"/>
              </a:ext>
            </a:extLst>
          </p:cNvPr>
          <p:cNvSpPr txBox="1"/>
          <p:nvPr/>
        </p:nvSpPr>
        <p:spPr>
          <a:xfrm>
            <a:off x="15007988" y="2239776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D0</a:t>
            </a:r>
            <a:endParaRPr lang="zh-CN" altLang="en-US" sz="1400" b="1" dirty="0"/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44C4BD29-3B76-566B-A3D7-F120C05CD9E2}"/>
              </a:ext>
            </a:extLst>
          </p:cNvPr>
          <p:cNvSpPr/>
          <p:nvPr/>
        </p:nvSpPr>
        <p:spPr>
          <a:xfrm>
            <a:off x="15059885" y="2458512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51A0E148-EF21-BFC8-3586-ED9EB26B140E}"/>
              </a:ext>
            </a:extLst>
          </p:cNvPr>
          <p:cNvSpPr txBox="1"/>
          <p:nvPr/>
        </p:nvSpPr>
        <p:spPr>
          <a:xfrm>
            <a:off x="15007988" y="2457153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D4</a:t>
            </a:r>
            <a:endParaRPr lang="zh-CN" altLang="en-US" sz="1400" b="1" dirty="0"/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id="{26C838C2-99C8-5C60-4255-AD902A5F0815}"/>
              </a:ext>
            </a:extLst>
          </p:cNvPr>
          <p:cNvSpPr/>
          <p:nvPr/>
        </p:nvSpPr>
        <p:spPr>
          <a:xfrm>
            <a:off x="16209319" y="2349821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5EA01481-21F8-68D9-EE66-E14430359EC0}"/>
              </a:ext>
            </a:extLst>
          </p:cNvPr>
          <p:cNvSpPr txBox="1"/>
          <p:nvPr/>
        </p:nvSpPr>
        <p:spPr>
          <a:xfrm>
            <a:off x="16157421" y="2348463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D3</a:t>
            </a:r>
            <a:endParaRPr lang="zh-CN" altLang="en-US" sz="1400" b="1" dirty="0"/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17A81D4C-6BE0-9AF1-FD96-1F228B4A5F3B}"/>
              </a:ext>
            </a:extLst>
          </p:cNvPr>
          <p:cNvSpPr/>
          <p:nvPr/>
        </p:nvSpPr>
        <p:spPr>
          <a:xfrm>
            <a:off x="13948256" y="2139117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EDC2547E-1B1D-B396-3E29-BFCB4D3CC272}"/>
              </a:ext>
            </a:extLst>
          </p:cNvPr>
          <p:cNvSpPr txBox="1"/>
          <p:nvPr/>
        </p:nvSpPr>
        <p:spPr>
          <a:xfrm>
            <a:off x="13896357" y="2137758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D6</a:t>
            </a:r>
            <a:endParaRPr lang="zh-CN" altLang="en-US" sz="1400" b="1" dirty="0"/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876D914D-66EB-C626-6F57-75C7A5B33602}"/>
              </a:ext>
            </a:extLst>
          </p:cNvPr>
          <p:cNvSpPr/>
          <p:nvPr/>
        </p:nvSpPr>
        <p:spPr>
          <a:xfrm>
            <a:off x="13917635" y="2351180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D03BDFB8-3B11-8EF6-381C-34D867976617}"/>
              </a:ext>
            </a:extLst>
          </p:cNvPr>
          <p:cNvSpPr txBox="1"/>
          <p:nvPr/>
        </p:nvSpPr>
        <p:spPr>
          <a:xfrm>
            <a:off x="13865736" y="2349821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D5</a:t>
            </a:r>
            <a:endParaRPr lang="zh-CN" altLang="en-US" sz="1400" b="1" dirty="0"/>
          </a:p>
        </p:txBody>
      </p:sp>
      <p:pic>
        <p:nvPicPr>
          <p:cNvPr id="149" name="图形 148">
            <a:extLst>
              <a:ext uri="{FF2B5EF4-FFF2-40B4-BE49-F238E27FC236}">
                <a16:creationId xmlns:a16="http://schemas.microsoft.com/office/drawing/2014/main" id="{1E64E07F-1EAF-3162-5DB7-65479A838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1800" y="1978194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0" name="图形 149">
            <a:extLst>
              <a:ext uri="{FF2B5EF4-FFF2-40B4-BE49-F238E27FC236}">
                <a16:creationId xmlns:a16="http://schemas.microsoft.com/office/drawing/2014/main" id="{54013673-2328-D691-9F15-2786CF6CB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55" y="208157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1" name="图形 150">
            <a:extLst>
              <a:ext uri="{FF2B5EF4-FFF2-40B4-BE49-F238E27FC236}">
                <a16:creationId xmlns:a16="http://schemas.microsoft.com/office/drawing/2014/main" id="{DA04C56D-6783-6057-E409-EACD272B8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38" y="2296354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2" name="图形 151">
            <a:extLst>
              <a:ext uri="{FF2B5EF4-FFF2-40B4-BE49-F238E27FC236}">
                <a16:creationId xmlns:a16="http://schemas.microsoft.com/office/drawing/2014/main" id="{07A4A472-6A88-846F-FF66-944565F3A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45769" y="2184949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3" name="图形 152">
            <a:extLst>
              <a:ext uri="{FF2B5EF4-FFF2-40B4-BE49-F238E27FC236}">
                <a16:creationId xmlns:a16="http://schemas.microsoft.com/office/drawing/2014/main" id="{479C1680-A3ED-B56C-3FC7-9BEFBAA95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78786" y="2399731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4" name="图形 153">
            <a:extLst>
              <a:ext uri="{FF2B5EF4-FFF2-40B4-BE49-F238E27FC236}">
                <a16:creationId xmlns:a16="http://schemas.microsoft.com/office/drawing/2014/main" id="{34198561-6A43-669E-F42A-ED0B30521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76" y="208157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5" name="图形 154">
            <a:extLst>
              <a:ext uri="{FF2B5EF4-FFF2-40B4-BE49-F238E27FC236}">
                <a16:creationId xmlns:a16="http://schemas.microsoft.com/office/drawing/2014/main" id="{51C4A43F-51AC-388D-48C0-A9536DC43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59" y="22963540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56" name="椭圆 155">
            <a:extLst>
              <a:ext uri="{FF2B5EF4-FFF2-40B4-BE49-F238E27FC236}">
                <a16:creationId xmlns:a16="http://schemas.microsoft.com/office/drawing/2014/main" id="{3A6E37F2-2FEF-04D5-C64B-E0AF20B6A2C8}"/>
              </a:ext>
            </a:extLst>
          </p:cNvPr>
          <p:cNvSpPr/>
          <p:nvPr/>
        </p:nvSpPr>
        <p:spPr>
          <a:xfrm>
            <a:off x="20533387" y="2041072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5E61631F-A986-F893-681A-DA2E95865F4C}"/>
              </a:ext>
            </a:extLst>
          </p:cNvPr>
          <p:cNvSpPr txBox="1"/>
          <p:nvPr/>
        </p:nvSpPr>
        <p:spPr>
          <a:xfrm>
            <a:off x="20481489" y="2039713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D1</a:t>
            </a:r>
            <a:endParaRPr lang="zh-CN" altLang="en-US" sz="1400" b="1" dirty="0"/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454255DC-B832-7BC9-AD8B-225611E3F98D}"/>
              </a:ext>
            </a:extLst>
          </p:cNvPr>
          <p:cNvSpPr/>
          <p:nvPr/>
        </p:nvSpPr>
        <p:spPr>
          <a:xfrm>
            <a:off x="21713425" y="2145786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DF14C00C-9A8E-EEA1-6B7E-1DFC793DE4BF}"/>
              </a:ext>
            </a:extLst>
          </p:cNvPr>
          <p:cNvSpPr txBox="1"/>
          <p:nvPr/>
        </p:nvSpPr>
        <p:spPr>
          <a:xfrm>
            <a:off x="21661526" y="2144428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D2</a:t>
            </a:r>
            <a:endParaRPr lang="zh-CN" altLang="en-US" sz="1400" b="1" dirty="0"/>
          </a:p>
        </p:txBody>
      </p:sp>
      <p:sp>
        <p:nvSpPr>
          <p:cNvPr id="160" name="椭圆 159">
            <a:extLst>
              <a:ext uri="{FF2B5EF4-FFF2-40B4-BE49-F238E27FC236}">
                <a16:creationId xmlns:a16="http://schemas.microsoft.com/office/drawing/2014/main" id="{CEFFAE0C-24D7-59AA-C0BE-03D49E5AC2B9}"/>
              </a:ext>
            </a:extLst>
          </p:cNvPr>
          <p:cNvSpPr/>
          <p:nvPr/>
        </p:nvSpPr>
        <p:spPr>
          <a:xfrm>
            <a:off x="20533370" y="2249163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36C75AA5-5A60-70D3-9F3D-2D150C8188F4}"/>
              </a:ext>
            </a:extLst>
          </p:cNvPr>
          <p:cNvSpPr txBox="1"/>
          <p:nvPr/>
        </p:nvSpPr>
        <p:spPr>
          <a:xfrm>
            <a:off x="20481471" y="2247804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D0</a:t>
            </a:r>
            <a:endParaRPr lang="zh-CN" altLang="en-US" sz="1400" b="1" dirty="0"/>
          </a:p>
        </p:txBody>
      </p:sp>
      <p:sp>
        <p:nvSpPr>
          <p:cNvPr id="162" name="椭圆 161">
            <a:extLst>
              <a:ext uri="{FF2B5EF4-FFF2-40B4-BE49-F238E27FC236}">
                <a16:creationId xmlns:a16="http://schemas.microsoft.com/office/drawing/2014/main" id="{E4E30A97-BEA5-B4F3-95DC-5E6565BFEB82}"/>
              </a:ext>
            </a:extLst>
          </p:cNvPr>
          <p:cNvSpPr/>
          <p:nvPr/>
        </p:nvSpPr>
        <p:spPr>
          <a:xfrm>
            <a:off x="20533370" y="2466540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1BDBEB7F-E67A-0814-34CA-D23C3551BB44}"/>
              </a:ext>
            </a:extLst>
          </p:cNvPr>
          <p:cNvSpPr txBox="1"/>
          <p:nvPr/>
        </p:nvSpPr>
        <p:spPr>
          <a:xfrm>
            <a:off x="20481471" y="2465181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D4</a:t>
            </a:r>
            <a:endParaRPr lang="zh-CN" altLang="en-US" sz="1400" b="1" dirty="0"/>
          </a:p>
        </p:txBody>
      </p:sp>
      <p:sp>
        <p:nvSpPr>
          <p:cNvPr id="164" name="椭圆 163">
            <a:extLst>
              <a:ext uri="{FF2B5EF4-FFF2-40B4-BE49-F238E27FC236}">
                <a16:creationId xmlns:a16="http://schemas.microsoft.com/office/drawing/2014/main" id="{61D6C406-B2AC-ECEE-17DD-CC157500A155}"/>
              </a:ext>
            </a:extLst>
          </p:cNvPr>
          <p:cNvSpPr/>
          <p:nvPr/>
        </p:nvSpPr>
        <p:spPr>
          <a:xfrm>
            <a:off x="21682804" y="2357850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7F8E74CA-D222-32DC-1378-30E62A20276D}"/>
              </a:ext>
            </a:extLst>
          </p:cNvPr>
          <p:cNvSpPr txBox="1"/>
          <p:nvPr/>
        </p:nvSpPr>
        <p:spPr>
          <a:xfrm>
            <a:off x="21630905" y="2356491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D3</a:t>
            </a:r>
            <a:endParaRPr lang="zh-CN" altLang="en-US" sz="1400" b="1" dirty="0"/>
          </a:p>
        </p:txBody>
      </p:sp>
      <p:sp>
        <p:nvSpPr>
          <p:cNvPr id="166" name="椭圆 165">
            <a:extLst>
              <a:ext uri="{FF2B5EF4-FFF2-40B4-BE49-F238E27FC236}">
                <a16:creationId xmlns:a16="http://schemas.microsoft.com/office/drawing/2014/main" id="{7D03FCDF-2C6D-8740-09A3-3C3FF1DC0E34}"/>
              </a:ext>
            </a:extLst>
          </p:cNvPr>
          <p:cNvSpPr/>
          <p:nvPr/>
        </p:nvSpPr>
        <p:spPr>
          <a:xfrm>
            <a:off x="19421739" y="2147145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653B52B5-56F9-CFA0-3590-EA46FFE9E23E}"/>
              </a:ext>
            </a:extLst>
          </p:cNvPr>
          <p:cNvSpPr txBox="1"/>
          <p:nvPr/>
        </p:nvSpPr>
        <p:spPr>
          <a:xfrm>
            <a:off x="19369841" y="2145786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D6</a:t>
            </a:r>
            <a:endParaRPr lang="zh-CN" altLang="en-US" sz="1400" b="1" dirty="0"/>
          </a:p>
        </p:txBody>
      </p:sp>
      <p:sp>
        <p:nvSpPr>
          <p:cNvPr id="168" name="椭圆 167">
            <a:extLst>
              <a:ext uri="{FF2B5EF4-FFF2-40B4-BE49-F238E27FC236}">
                <a16:creationId xmlns:a16="http://schemas.microsoft.com/office/drawing/2014/main" id="{859A0008-EE74-2647-4A36-156DDEF83A4F}"/>
              </a:ext>
            </a:extLst>
          </p:cNvPr>
          <p:cNvSpPr/>
          <p:nvPr/>
        </p:nvSpPr>
        <p:spPr>
          <a:xfrm>
            <a:off x="19391118" y="2359208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BDE34FED-EAFB-6A8B-E614-3198546993B8}"/>
              </a:ext>
            </a:extLst>
          </p:cNvPr>
          <p:cNvSpPr txBox="1"/>
          <p:nvPr/>
        </p:nvSpPr>
        <p:spPr>
          <a:xfrm>
            <a:off x="19339220" y="2357850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D5</a:t>
            </a:r>
            <a:endParaRPr lang="zh-CN" altLang="en-US" sz="1400" b="1" dirty="0"/>
          </a:p>
        </p:txBody>
      </p:sp>
      <p:pic>
        <p:nvPicPr>
          <p:cNvPr id="170" name="图形 169">
            <a:extLst>
              <a:ext uri="{FF2B5EF4-FFF2-40B4-BE49-F238E27FC236}">
                <a16:creationId xmlns:a16="http://schemas.microsoft.com/office/drawing/2014/main" id="{93ABA82F-0A5F-0442-7CAB-53FA2EEB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38298" y="2606063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1" name="图形 170">
            <a:extLst>
              <a:ext uri="{FF2B5EF4-FFF2-40B4-BE49-F238E27FC236}">
                <a16:creationId xmlns:a16="http://schemas.microsoft.com/office/drawing/2014/main" id="{5E00EFBF-427B-13FD-4534-52C772AB8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54" y="2709441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2" name="图形 171">
            <a:extLst>
              <a:ext uri="{FF2B5EF4-FFF2-40B4-BE49-F238E27FC236}">
                <a16:creationId xmlns:a16="http://schemas.microsoft.com/office/drawing/2014/main" id="{87621C64-1D1C-8A60-8476-BFDB076A6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35" y="2924223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3" name="图形 172">
            <a:extLst>
              <a:ext uri="{FF2B5EF4-FFF2-40B4-BE49-F238E27FC236}">
                <a16:creationId xmlns:a16="http://schemas.microsoft.com/office/drawing/2014/main" id="{D5081F7B-91D1-2DA2-3C93-4CE707399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372268" y="2812818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4" name="图形 173">
            <a:extLst>
              <a:ext uri="{FF2B5EF4-FFF2-40B4-BE49-F238E27FC236}">
                <a16:creationId xmlns:a16="http://schemas.microsoft.com/office/drawing/2014/main" id="{8396F46B-68C1-D77A-0572-95B6B35FA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05284" y="3027600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5" name="图形 174">
            <a:extLst>
              <a:ext uri="{FF2B5EF4-FFF2-40B4-BE49-F238E27FC236}">
                <a16:creationId xmlns:a16="http://schemas.microsoft.com/office/drawing/2014/main" id="{EA57B010-DE66-2FB7-55B8-3B4191A4D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75" y="2709440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6" name="图形 175">
            <a:extLst>
              <a:ext uri="{FF2B5EF4-FFF2-40B4-BE49-F238E27FC236}">
                <a16:creationId xmlns:a16="http://schemas.microsoft.com/office/drawing/2014/main" id="{ED5F4F96-C977-D943-7C61-0BF9D8AB9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56" y="29242233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77" name="椭圆 176">
            <a:extLst>
              <a:ext uri="{FF2B5EF4-FFF2-40B4-BE49-F238E27FC236}">
                <a16:creationId xmlns:a16="http://schemas.microsoft.com/office/drawing/2014/main" id="{CD87952F-5357-B98C-79E0-D06CB910C1A0}"/>
              </a:ext>
            </a:extLst>
          </p:cNvPr>
          <p:cNvSpPr/>
          <p:nvPr/>
        </p:nvSpPr>
        <p:spPr>
          <a:xfrm>
            <a:off x="15059885" y="2668941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29D963AF-B13A-647F-6404-5F8D1FC1C138}"/>
              </a:ext>
            </a:extLst>
          </p:cNvPr>
          <p:cNvSpPr txBox="1"/>
          <p:nvPr/>
        </p:nvSpPr>
        <p:spPr>
          <a:xfrm>
            <a:off x="15007988" y="2667583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D1</a:t>
            </a:r>
            <a:endParaRPr lang="zh-CN" altLang="en-US" sz="1400" b="1" dirty="0"/>
          </a:p>
        </p:txBody>
      </p:sp>
      <p:sp>
        <p:nvSpPr>
          <p:cNvPr id="179" name="椭圆 178">
            <a:extLst>
              <a:ext uri="{FF2B5EF4-FFF2-40B4-BE49-F238E27FC236}">
                <a16:creationId xmlns:a16="http://schemas.microsoft.com/office/drawing/2014/main" id="{2E68BAD1-FEC1-0779-DD72-0BB0CA8C8A03}"/>
              </a:ext>
            </a:extLst>
          </p:cNvPr>
          <p:cNvSpPr/>
          <p:nvPr/>
        </p:nvSpPr>
        <p:spPr>
          <a:xfrm>
            <a:off x="16239923" y="2773656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ECAD0ED4-6A55-5544-1025-B7BAD5A52391}"/>
              </a:ext>
            </a:extLst>
          </p:cNvPr>
          <p:cNvSpPr txBox="1"/>
          <p:nvPr/>
        </p:nvSpPr>
        <p:spPr>
          <a:xfrm>
            <a:off x="16188024" y="2772297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D2</a:t>
            </a:r>
            <a:endParaRPr lang="zh-CN" altLang="en-US" sz="1400" b="1" dirty="0"/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6372A2BE-F021-C709-7CDD-9144D09F4112}"/>
              </a:ext>
            </a:extLst>
          </p:cNvPr>
          <p:cNvSpPr/>
          <p:nvPr/>
        </p:nvSpPr>
        <p:spPr>
          <a:xfrm>
            <a:off x="15059868" y="2877032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9A9D2337-9F87-ECEA-B4E2-354A3984A54E}"/>
              </a:ext>
            </a:extLst>
          </p:cNvPr>
          <p:cNvSpPr txBox="1"/>
          <p:nvPr/>
        </p:nvSpPr>
        <p:spPr>
          <a:xfrm>
            <a:off x="15007969" y="2875673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D0</a:t>
            </a:r>
            <a:endParaRPr lang="zh-CN" altLang="en-US" sz="1400" b="1" dirty="0"/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227C4A3C-BD13-278E-E993-C7254B358C58}"/>
              </a:ext>
            </a:extLst>
          </p:cNvPr>
          <p:cNvSpPr/>
          <p:nvPr/>
        </p:nvSpPr>
        <p:spPr>
          <a:xfrm>
            <a:off x="15059868" y="3094409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67C392F0-7D84-2031-198E-A4BC2F4A4767}"/>
              </a:ext>
            </a:extLst>
          </p:cNvPr>
          <p:cNvSpPr txBox="1"/>
          <p:nvPr/>
        </p:nvSpPr>
        <p:spPr>
          <a:xfrm>
            <a:off x="15007969" y="3093051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D4</a:t>
            </a:r>
            <a:endParaRPr lang="zh-CN" altLang="en-US" sz="1400" b="1" dirty="0"/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F5DFDCFD-785F-647C-DECD-2E2A940F60D7}"/>
              </a:ext>
            </a:extLst>
          </p:cNvPr>
          <p:cNvSpPr/>
          <p:nvPr/>
        </p:nvSpPr>
        <p:spPr>
          <a:xfrm>
            <a:off x="16209302" y="298571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0FE6A199-ED0F-1A19-4A00-A554680B698C}"/>
              </a:ext>
            </a:extLst>
          </p:cNvPr>
          <p:cNvSpPr txBox="1"/>
          <p:nvPr/>
        </p:nvSpPr>
        <p:spPr>
          <a:xfrm>
            <a:off x="16157403" y="2984360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D3</a:t>
            </a:r>
            <a:endParaRPr lang="zh-CN" altLang="en-US" sz="1400" b="1" dirty="0"/>
          </a:p>
        </p:txBody>
      </p:sp>
      <p:sp>
        <p:nvSpPr>
          <p:cNvPr id="187" name="椭圆 186">
            <a:extLst>
              <a:ext uri="{FF2B5EF4-FFF2-40B4-BE49-F238E27FC236}">
                <a16:creationId xmlns:a16="http://schemas.microsoft.com/office/drawing/2014/main" id="{8DFE1FE6-AB8A-384D-B84B-74E0A7F92680}"/>
              </a:ext>
            </a:extLst>
          </p:cNvPr>
          <p:cNvSpPr/>
          <p:nvPr/>
        </p:nvSpPr>
        <p:spPr>
          <a:xfrm>
            <a:off x="13948237" y="2775014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8" name="文本框 187">
            <a:extLst>
              <a:ext uri="{FF2B5EF4-FFF2-40B4-BE49-F238E27FC236}">
                <a16:creationId xmlns:a16="http://schemas.microsoft.com/office/drawing/2014/main" id="{E239EF0C-8ED8-B675-8D69-16011982C79E}"/>
              </a:ext>
            </a:extLst>
          </p:cNvPr>
          <p:cNvSpPr txBox="1"/>
          <p:nvPr/>
        </p:nvSpPr>
        <p:spPr>
          <a:xfrm>
            <a:off x="13896340" y="2773656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D6</a:t>
            </a:r>
            <a:endParaRPr lang="zh-CN" altLang="en-US" sz="1400" b="1" dirty="0"/>
          </a:p>
        </p:txBody>
      </p:sp>
      <p:sp>
        <p:nvSpPr>
          <p:cNvPr id="189" name="椭圆 188">
            <a:extLst>
              <a:ext uri="{FF2B5EF4-FFF2-40B4-BE49-F238E27FC236}">
                <a16:creationId xmlns:a16="http://schemas.microsoft.com/office/drawing/2014/main" id="{CB090A47-D551-A7DB-BB61-BACB43ED6C16}"/>
              </a:ext>
            </a:extLst>
          </p:cNvPr>
          <p:cNvSpPr/>
          <p:nvPr/>
        </p:nvSpPr>
        <p:spPr>
          <a:xfrm>
            <a:off x="13917616" y="2987078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90" name="文本框 189">
            <a:extLst>
              <a:ext uri="{FF2B5EF4-FFF2-40B4-BE49-F238E27FC236}">
                <a16:creationId xmlns:a16="http://schemas.microsoft.com/office/drawing/2014/main" id="{880F301F-E2EF-D5A5-3EA7-3EF9B8997FBF}"/>
              </a:ext>
            </a:extLst>
          </p:cNvPr>
          <p:cNvSpPr txBox="1"/>
          <p:nvPr/>
        </p:nvSpPr>
        <p:spPr>
          <a:xfrm>
            <a:off x="13865719" y="2985719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D5</a:t>
            </a:r>
            <a:endParaRPr lang="zh-CN" altLang="en-US" sz="1400" b="1" dirty="0"/>
          </a:p>
        </p:txBody>
      </p:sp>
      <p:pic>
        <p:nvPicPr>
          <p:cNvPr id="191" name="图形 190">
            <a:extLst>
              <a:ext uri="{FF2B5EF4-FFF2-40B4-BE49-F238E27FC236}">
                <a16:creationId xmlns:a16="http://schemas.microsoft.com/office/drawing/2014/main" id="{6485E329-8844-65AD-6810-F1A307C19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1783" y="2614092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2" name="图形 191">
            <a:extLst>
              <a:ext uri="{FF2B5EF4-FFF2-40B4-BE49-F238E27FC236}">
                <a16:creationId xmlns:a16="http://schemas.microsoft.com/office/drawing/2014/main" id="{C7624933-ADC9-C46B-E82E-EC065A300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38" y="2717469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3" name="图形 192">
            <a:extLst>
              <a:ext uri="{FF2B5EF4-FFF2-40B4-BE49-F238E27FC236}">
                <a16:creationId xmlns:a16="http://schemas.microsoft.com/office/drawing/2014/main" id="{884B82F0-8F94-196D-ADBA-CBD3C8464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20" y="293225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4" name="图形 193">
            <a:extLst>
              <a:ext uri="{FF2B5EF4-FFF2-40B4-BE49-F238E27FC236}">
                <a16:creationId xmlns:a16="http://schemas.microsoft.com/office/drawing/2014/main" id="{A1884F06-A863-D62D-FBEB-1911BC273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45752" y="2820846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5" name="图形 194">
            <a:extLst>
              <a:ext uri="{FF2B5EF4-FFF2-40B4-BE49-F238E27FC236}">
                <a16:creationId xmlns:a16="http://schemas.microsoft.com/office/drawing/2014/main" id="{EA6EB68D-4FA1-D955-595F-9A7871F84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78767" y="3035629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6" name="图形 195">
            <a:extLst>
              <a:ext uri="{FF2B5EF4-FFF2-40B4-BE49-F238E27FC236}">
                <a16:creationId xmlns:a16="http://schemas.microsoft.com/office/drawing/2014/main" id="{69DC4512-2F72-EAA0-05DF-BC4BDA87B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59" y="2717469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7" name="图形 196">
            <a:extLst>
              <a:ext uri="{FF2B5EF4-FFF2-40B4-BE49-F238E27FC236}">
                <a16:creationId xmlns:a16="http://schemas.microsoft.com/office/drawing/2014/main" id="{3EF349CA-574A-812E-FEA5-5337D0D1C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41" y="2932251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98" name="椭圆 197">
            <a:extLst>
              <a:ext uri="{FF2B5EF4-FFF2-40B4-BE49-F238E27FC236}">
                <a16:creationId xmlns:a16="http://schemas.microsoft.com/office/drawing/2014/main" id="{95DB3858-1E26-1CCC-BEA6-F07C39441BD4}"/>
              </a:ext>
            </a:extLst>
          </p:cNvPr>
          <p:cNvSpPr/>
          <p:nvPr/>
        </p:nvSpPr>
        <p:spPr>
          <a:xfrm>
            <a:off x="20533370" y="2676970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99" name="文本框 198">
            <a:extLst>
              <a:ext uri="{FF2B5EF4-FFF2-40B4-BE49-F238E27FC236}">
                <a16:creationId xmlns:a16="http://schemas.microsoft.com/office/drawing/2014/main" id="{A035DEDB-4DFC-C980-88D7-DBDFF07E4FC3}"/>
              </a:ext>
            </a:extLst>
          </p:cNvPr>
          <p:cNvSpPr txBox="1"/>
          <p:nvPr/>
        </p:nvSpPr>
        <p:spPr>
          <a:xfrm>
            <a:off x="20481471" y="2675611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D1</a:t>
            </a:r>
            <a:endParaRPr lang="zh-CN" altLang="en-US" sz="1400" b="1" dirty="0"/>
          </a:p>
        </p:txBody>
      </p:sp>
      <p:sp>
        <p:nvSpPr>
          <p:cNvPr id="200" name="椭圆 199">
            <a:extLst>
              <a:ext uri="{FF2B5EF4-FFF2-40B4-BE49-F238E27FC236}">
                <a16:creationId xmlns:a16="http://schemas.microsoft.com/office/drawing/2014/main" id="{12C1806E-1797-29ED-7840-EABC3F0F734E}"/>
              </a:ext>
            </a:extLst>
          </p:cNvPr>
          <p:cNvSpPr/>
          <p:nvPr/>
        </p:nvSpPr>
        <p:spPr>
          <a:xfrm>
            <a:off x="21713406" y="2781684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3FAEC644-8ACA-6C3E-61A6-D2AF64F8F059}"/>
              </a:ext>
            </a:extLst>
          </p:cNvPr>
          <p:cNvSpPr txBox="1"/>
          <p:nvPr/>
        </p:nvSpPr>
        <p:spPr>
          <a:xfrm>
            <a:off x="21661509" y="2780325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D2</a:t>
            </a:r>
            <a:endParaRPr lang="zh-CN" altLang="en-US" sz="1400" b="1" dirty="0"/>
          </a:p>
        </p:txBody>
      </p:sp>
      <p:sp>
        <p:nvSpPr>
          <p:cNvPr id="202" name="椭圆 201">
            <a:extLst>
              <a:ext uri="{FF2B5EF4-FFF2-40B4-BE49-F238E27FC236}">
                <a16:creationId xmlns:a16="http://schemas.microsoft.com/office/drawing/2014/main" id="{B9F2F048-C7B2-6593-DC01-90D21517936A}"/>
              </a:ext>
            </a:extLst>
          </p:cNvPr>
          <p:cNvSpPr/>
          <p:nvPr/>
        </p:nvSpPr>
        <p:spPr>
          <a:xfrm>
            <a:off x="20533351" y="2885060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3" name="文本框 202">
            <a:extLst>
              <a:ext uri="{FF2B5EF4-FFF2-40B4-BE49-F238E27FC236}">
                <a16:creationId xmlns:a16="http://schemas.microsoft.com/office/drawing/2014/main" id="{01257C77-24D5-1FA9-4F63-D02DE14484FE}"/>
              </a:ext>
            </a:extLst>
          </p:cNvPr>
          <p:cNvSpPr txBox="1"/>
          <p:nvPr/>
        </p:nvSpPr>
        <p:spPr>
          <a:xfrm>
            <a:off x="20481454" y="2883702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D0</a:t>
            </a:r>
            <a:endParaRPr lang="zh-CN" altLang="en-US" sz="1400" b="1" dirty="0"/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4352A4B7-0715-C91A-5C6F-8A27ED71395D}"/>
              </a:ext>
            </a:extLst>
          </p:cNvPr>
          <p:cNvSpPr/>
          <p:nvPr/>
        </p:nvSpPr>
        <p:spPr>
          <a:xfrm>
            <a:off x="20533351" y="3102438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5" name="文本框 204">
            <a:extLst>
              <a:ext uri="{FF2B5EF4-FFF2-40B4-BE49-F238E27FC236}">
                <a16:creationId xmlns:a16="http://schemas.microsoft.com/office/drawing/2014/main" id="{3F1B6327-2C74-577A-CE84-F9D78825A643}"/>
              </a:ext>
            </a:extLst>
          </p:cNvPr>
          <p:cNvSpPr txBox="1"/>
          <p:nvPr/>
        </p:nvSpPr>
        <p:spPr>
          <a:xfrm>
            <a:off x="20481454" y="3101079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D4</a:t>
            </a:r>
            <a:endParaRPr lang="zh-CN" altLang="en-US" sz="1400" b="1" dirty="0"/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3B8177B6-EC20-12C4-4EAC-4F002FFA2BCC}"/>
              </a:ext>
            </a:extLst>
          </p:cNvPr>
          <p:cNvSpPr/>
          <p:nvPr/>
        </p:nvSpPr>
        <p:spPr>
          <a:xfrm>
            <a:off x="21682785" y="299374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7" name="文本框 206">
            <a:extLst>
              <a:ext uri="{FF2B5EF4-FFF2-40B4-BE49-F238E27FC236}">
                <a16:creationId xmlns:a16="http://schemas.microsoft.com/office/drawing/2014/main" id="{C07AC93F-0AC3-440D-E6EC-3EC24D30B948}"/>
              </a:ext>
            </a:extLst>
          </p:cNvPr>
          <p:cNvSpPr txBox="1"/>
          <p:nvPr/>
        </p:nvSpPr>
        <p:spPr>
          <a:xfrm>
            <a:off x="21630888" y="299238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D3</a:t>
            </a:r>
            <a:endParaRPr lang="zh-CN" altLang="en-US" sz="1400" b="1" dirty="0"/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FE4C5220-13A0-F1AB-DB04-A97DA076E0CB}"/>
              </a:ext>
            </a:extLst>
          </p:cNvPr>
          <p:cNvSpPr/>
          <p:nvPr/>
        </p:nvSpPr>
        <p:spPr>
          <a:xfrm>
            <a:off x="19421722" y="2783043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9" name="文本框 208">
            <a:extLst>
              <a:ext uri="{FF2B5EF4-FFF2-40B4-BE49-F238E27FC236}">
                <a16:creationId xmlns:a16="http://schemas.microsoft.com/office/drawing/2014/main" id="{25AF2CC8-2489-7CBE-E0F8-212B08FF77A2}"/>
              </a:ext>
            </a:extLst>
          </p:cNvPr>
          <p:cNvSpPr txBox="1"/>
          <p:nvPr/>
        </p:nvSpPr>
        <p:spPr>
          <a:xfrm>
            <a:off x="19369823" y="2781684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D6</a:t>
            </a:r>
            <a:endParaRPr lang="zh-CN" altLang="en-US" sz="1400" b="1" dirty="0"/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1259CDC9-BCC9-917B-3852-C2EFF67F2EA5}"/>
              </a:ext>
            </a:extLst>
          </p:cNvPr>
          <p:cNvSpPr/>
          <p:nvPr/>
        </p:nvSpPr>
        <p:spPr>
          <a:xfrm>
            <a:off x="19391101" y="2995106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A55318CF-CF77-0A9F-2FD5-EF7B580562E4}"/>
              </a:ext>
            </a:extLst>
          </p:cNvPr>
          <p:cNvSpPr txBox="1"/>
          <p:nvPr/>
        </p:nvSpPr>
        <p:spPr>
          <a:xfrm>
            <a:off x="19339202" y="2993747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D5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2057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22161-DC15-6D5C-53E6-8FAEDA6B1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形 20">
            <a:extLst>
              <a:ext uri="{FF2B5EF4-FFF2-40B4-BE49-F238E27FC236}">
                <a16:creationId xmlns:a16="http://schemas.microsoft.com/office/drawing/2014/main" id="{73D262BE-50BF-86AD-89BC-FE3702BA3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66" y="59121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70FD85FE-69E1-56A3-5687-4F27B54CD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21" y="162499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3" name="图形 22">
            <a:extLst>
              <a:ext uri="{FF2B5EF4-FFF2-40B4-BE49-F238E27FC236}">
                <a16:creationId xmlns:a16="http://schemas.microsoft.com/office/drawing/2014/main" id="{776F2358-E2D3-1BDB-9C9A-FED9A69A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04" y="377281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1BC182E7-5414-DF20-0850-A4481E191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35" y="265876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5" name="图形 24">
            <a:extLst>
              <a:ext uri="{FF2B5EF4-FFF2-40B4-BE49-F238E27FC236}">
                <a16:creationId xmlns:a16="http://schemas.microsoft.com/office/drawing/2014/main" id="{2CC7783E-DD68-853D-96FC-6261BFA39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52" y="480658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D97B4851-CB76-DEAE-C749-A898B432C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42" y="162498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06D18C46-B4E9-181F-816F-3F19C347D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25" y="3772812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28" name="椭圆 27">
            <a:extLst>
              <a:ext uri="{FF2B5EF4-FFF2-40B4-BE49-F238E27FC236}">
                <a16:creationId xmlns:a16="http://schemas.microsoft.com/office/drawing/2014/main" id="{9F012C7D-1ACA-C57D-E2A0-9EA4E169F341}"/>
              </a:ext>
            </a:extLst>
          </p:cNvPr>
          <p:cNvSpPr/>
          <p:nvPr/>
        </p:nvSpPr>
        <p:spPr>
          <a:xfrm>
            <a:off x="15100554" y="12199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D81142B-DDCA-6DCE-138C-3AF29CBE9B04}"/>
              </a:ext>
            </a:extLst>
          </p:cNvPr>
          <p:cNvSpPr txBox="1"/>
          <p:nvPr/>
        </p:nvSpPr>
        <p:spPr>
          <a:xfrm>
            <a:off x="15048655" y="120640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E1</a:t>
            </a:r>
            <a:endParaRPr lang="zh-CN" altLang="en-US" sz="1400" b="1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000F32C1-5718-3CE8-C51D-483BFBEBFE26}"/>
              </a:ext>
            </a:extLst>
          </p:cNvPr>
          <p:cNvSpPr/>
          <p:nvPr/>
        </p:nvSpPr>
        <p:spPr>
          <a:xfrm>
            <a:off x="16280590" y="226714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E96BFEB-B8E1-8960-0AD0-B6BD3BC066C2}"/>
              </a:ext>
            </a:extLst>
          </p:cNvPr>
          <p:cNvSpPr txBox="1"/>
          <p:nvPr/>
        </p:nvSpPr>
        <p:spPr>
          <a:xfrm>
            <a:off x="16228692" y="225355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E2</a:t>
            </a:r>
            <a:endParaRPr lang="zh-CN" altLang="en-US" sz="1400" b="1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B95A79E-96C5-B7C7-D70D-50D2882EB938}"/>
              </a:ext>
            </a:extLst>
          </p:cNvPr>
          <p:cNvSpPr/>
          <p:nvPr/>
        </p:nvSpPr>
        <p:spPr>
          <a:xfrm>
            <a:off x="15100536" y="330090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98FE76A-B8EB-3739-C38D-05093A9ACECF}"/>
              </a:ext>
            </a:extLst>
          </p:cNvPr>
          <p:cNvSpPr txBox="1"/>
          <p:nvPr/>
        </p:nvSpPr>
        <p:spPr>
          <a:xfrm>
            <a:off x="15048637" y="328731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E0</a:t>
            </a:r>
            <a:endParaRPr lang="zh-CN" altLang="en-US" sz="1400" b="1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20B096C7-A392-91F6-DEAB-F2FD78E3E7BC}"/>
              </a:ext>
            </a:extLst>
          </p:cNvPr>
          <p:cNvSpPr/>
          <p:nvPr/>
        </p:nvSpPr>
        <p:spPr>
          <a:xfrm>
            <a:off x="15100536" y="54746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F9CE93B-322B-A958-DF52-338454665954}"/>
              </a:ext>
            </a:extLst>
          </p:cNvPr>
          <p:cNvSpPr txBox="1"/>
          <p:nvPr/>
        </p:nvSpPr>
        <p:spPr>
          <a:xfrm>
            <a:off x="15048637" y="546109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E4</a:t>
            </a:r>
            <a:endParaRPr lang="zh-CN" altLang="en-US" sz="1400" b="1" dirty="0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6E657FF0-478A-1525-C690-3C6A38953828}"/>
              </a:ext>
            </a:extLst>
          </p:cNvPr>
          <p:cNvSpPr/>
          <p:nvPr/>
        </p:nvSpPr>
        <p:spPr>
          <a:xfrm>
            <a:off x="16249969" y="438777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16EF023-91BB-90DA-2E38-6169312C43B9}"/>
              </a:ext>
            </a:extLst>
          </p:cNvPr>
          <p:cNvSpPr txBox="1"/>
          <p:nvPr/>
        </p:nvSpPr>
        <p:spPr>
          <a:xfrm>
            <a:off x="16198071" y="437418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E3</a:t>
            </a:r>
            <a:endParaRPr lang="zh-CN" altLang="en-US" sz="1400" b="1" dirty="0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FDCCA07B-784E-2110-F82B-CAF07D1232BD}"/>
              </a:ext>
            </a:extLst>
          </p:cNvPr>
          <p:cNvSpPr/>
          <p:nvPr/>
        </p:nvSpPr>
        <p:spPr>
          <a:xfrm>
            <a:off x="13988906" y="228072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1886D85-AED7-3059-0E21-F12D685B0EDC}"/>
              </a:ext>
            </a:extLst>
          </p:cNvPr>
          <p:cNvSpPr txBox="1"/>
          <p:nvPr/>
        </p:nvSpPr>
        <p:spPr>
          <a:xfrm>
            <a:off x="13937007" y="226714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E6</a:t>
            </a:r>
            <a:endParaRPr lang="zh-CN" altLang="en-US" sz="1400" b="1" dirty="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4A365E2F-0CCA-169C-F549-09C0CBA8F9E0}"/>
              </a:ext>
            </a:extLst>
          </p:cNvPr>
          <p:cNvSpPr/>
          <p:nvPr/>
        </p:nvSpPr>
        <p:spPr>
          <a:xfrm>
            <a:off x="13958285" y="440136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DAC02A3-CB27-7CDA-F526-8DE9196884CC}"/>
              </a:ext>
            </a:extLst>
          </p:cNvPr>
          <p:cNvSpPr txBox="1"/>
          <p:nvPr/>
        </p:nvSpPr>
        <p:spPr>
          <a:xfrm>
            <a:off x="13906386" y="438777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E5</a:t>
            </a:r>
            <a:endParaRPr lang="zh-CN" altLang="en-US" sz="1400" b="1" dirty="0"/>
          </a:p>
        </p:txBody>
      </p:sp>
      <p:pic>
        <p:nvPicPr>
          <p:cNvPr id="42" name="图形 41">
            <a:extLst>
              <a:ext uri="{FF2B5EF4-FFF2-40B4-BE49-F238E27FC236}">
                <a16:creationId xmlns:a16="http://schemas.microsoft.com/office/drawing/2014/main" id="{66534583-F652-F405-4C3E-D9D74A64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51" y="67150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3" name="图形 42">
            <a:extLst>
              <a:ext uri="{FF2B5EF4-FFF2-40B4-BE49-F238E27FC236}">
                <a16:creationId xmlns:a16="http://schemas.microsoft.com/office/drawing/2014/main" id="{10C2DB76-287E-1F3F-D871-D6750F657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106" y="170527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1801BCCA-2699-E3AB-5ACE-B3DD6D6C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87" y="385309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5" name="图形 44">
            <a:extLst>
              <a:ext uri="{FF2B5EF4-FFF2-40B4-BE49-F238E27FC236}">
                <a16:creationId xmlns:a16="http://schemas.microsoft.com/office/drawing/2014/main" id="{F5D7C016-A60A-13BC-6483-06CF5FE57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420" y="273904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6" name="图形 45">
            <a:extLst>
              <a:ext uri="{FF2B5EF4-FFF2-40B4-BE49-F238E27FC236}">
                <a16:creationId xmlns:a16="http://schemas.microsoft.com/office/drawing/2014/main" id="{44B9FD8F-7D0C-4211-3F78-B7EED9605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436" y="488686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7" name="图形 46">
            <a:extLst>
              <a:ext uri="{FF2B5EF4-FFF2-40B4-BE49-F238E27FC236}">
                <a16:creationId xmlns:a16="http://schemas.microsoft.com/office/drawing/2014/main" id="{B9B3E9EB-FF3D-1435-7DE2-A28A1805C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27" y="170527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8" name="图形 47">
            <a:extLst>
              <a:ext uri="{FF2B5EF4-FFF2-40B4-BE49-F238E27FC236}">
                <a16:creationId xmlns:a16="http://schemas.microsoft.com/office/drawing/2014/main" id="{DD550B7C-9E41-4F2A-CD4D-FE8FBCA5D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08" y="3853095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49" name="椭圆 48">
            <a:extLst>
              <a:ext uri="{FF2B5EF4-FFF2-40B4-BE49-F238E27FC236}">
                <a16:creationId xmlns:a16="http://schemas.microsoft.com/office/drawing/2014/main" id="{40F67DB6-F306-B1D5-ACA9-66895E4D5D55}"/>
              </a:ext>
            </a:extLst>
          </p:cNvPr>
          <p:cNvSpPr/>
          <p:nvPr/>
        </p:nvSpPr>
        <p:spPr>
          <a:xfrm>
            <a:off x="20574037" y="130027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7083C877-18AA-D142-8049-5F67865F2C91}"/>
              </a:ext>
            </a:extLst>
          </p:cNvPr>
          <p:cNvSpPr txBox="1"/>
          <p:nvPr/>
        </p:nvSpPr>
        <p:spPr>
          <a:xfrm>
            <a:off x="20522139" y="12866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E1</a:t>
            </a:r>
            <a:endParaRPr lang="zh-CN" altLang="en-US" sz="1400" b="1" dirty="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215577EF-9698-76E4-084D-FF5DDB4E5460}"/>
              </a:ext>
            </a:extLst>
          </p:cNvPr>
          <p:cNvSpPr/>
          <p:nvPr/>
        </p:nvSpPr>
        <p:spPr>
          <a:xfrm>
            <a:off x="21754075" y="234742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9FC6F84-5974-C444-6AB4-9B501A5F140B}"/>
              </a:ext>
            </a:extLst>
          </p:cNvPr>
          <p:cNvSpPr txBox="1"/>
          <p:nvPr/>
        </p:nvSpPr>
        <p:spPr>
          <a:xfrm>
            <a:off x="21702176" y="233383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E2</a:t>
            </a:r>
            <a:endParaRPr lang="zh-CN" altLang="en-US" sz="1400" b="1" dirty="0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73B451D5-8B05-25CB-1440-BAF5B8E6E57D}"/>
              </a:ext>
            </a:extLst>
          </p:cNvPr>
          <p:cNvSpPr/>
          <p:nvPr/>
        </p:nvSpPr>
        <p:spPr>
          <a:xfrm>
            <a:off x="20574020" y="338118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B77645E-0978-146D-D567-55A988AE0453}"/>
              </a:ext>
            </a:extLst>
          </p:cNvPr>
          <p:cNvSpPr txBox="1"/>
          <p:nvPr/>
        </p:nvSpPr>
        <p:spPr>
          <a:xfrm>
            <a:off x="20522121" y="336760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E0</a:t>
            </a:r>
            <a:endParaRPr lang="zh-CN" altLang="en-US" sz="1400" b="1" dirty="0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DEE8ED91-4E11-1AFA-7AF3-EF463549266C}"/>
              </a:ext>
            </a:extLst>
          </p:cNvPr>
          <p:cNvSpPr/>
          <p:nvPr/>
        </p:nvSpPr>
        <p:spPr>
          <a:xfrm>
            <a:off x="20574020" y="555496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8C95FE24-3C31-60C0-9089-4AF7F55DABBF}"/>
              </a:ext>
            </a:extLst>
          </p:cNvPr>
          <p:cNvSpPr txBox="1"/>
          <p:nvPr/>
        </p:nvSpPr>
        <p:spPr>
          <a:xfrm>
            <a:off x="20522121" y="554137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E4</a:t>
            </a:r>
            <a:endParaRPr lang="zh-CN" altLang="en-US" sz="1400" b="1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7B73DD94-401C-43F9-C783-092759E2433C}"/>
              </a:ext>
            </a:extLst>
          </p:cNvPr>
          <p:cNvSpPr/>
          <p:nvPr/>
        </p:nvSpPr>
        <p:spPr>
          <a:xfrm>
            <a:off x="21723454" y="446805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AF6F2C88-C378-D2FE-B44D-0276C97776A4}"/>
              </a:ext>
            </a:extLst>
          </p:cNvPr>
          <p:cNvSpPr txBox="1"/>
          <p:nvPr/>
        </p:nvSpPr>
        <p:spPr>
          <a:xfrm>
            <a:off x="21671555" y="445447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E3</a:t>
            </a:r>
            <a:endParaRPr lang="zh-CN" altLang="en-US" sz="1400" b="1" dirty="0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572E7EA9-DF9D-D76F-F815-172D62B87619}"/>
              </a:ext>
            </a:extLst>
          </p:cNvPr>
          <p:cNvSpPr/>
          <p:nvPr/>
        </p:nvSpPr>
        <p:spPr>
          <a:xfrm>
            <a:off x="19462389" y="236101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ED87FD0E-8CA2-B324-33E3-9534D53FFAB9}"/>
              </a:ext>
            </a:extLst>
          </p:cNvPr>
          <p:cNvSpPr txBox="1"/>
          <p:nvPr/>
        </p:nvSpPr>
        <p:spPr>
          <a:xfrm>
            <a:off x="19410491" y="234742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E6</a:t>
            </a:r>
            <a:endParaRPr lang="zh-CN" altLang="en-US" sz="1400" b="1" dirty="0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41E19019-8E27-9495-36DE-38D4C68C5085}"/>
              </a:ext>
            </a:extLst>
          </p:cNvPr>
          <p:cNvSpPr/>
          <p:nvPr/>
        </p:nvSpPr>
        <p:spPr>
          <a:xfrm>
            <a:off x="19431768" y="448164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F88DA06-9DD8-1ADD-5354-AEA94A5370E3}"/>
              </a:ext>
            </a:extLst>
          </p:cNvPr>
          <p:cNvSpPr txBox="1"/>
          <p:nvPr/>
        </p:nvSpPr>
        <p:spPr>
          <a:xfrm>
            <a:off x="19379870" y="446805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E5</a:t>
            </a:r>
            <a:endParaRPr lang="zh-CN" altLang="en-US" sz="1400" b="1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E7CB181F-985C-6443-46CC-A18F26C69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49" y="687200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058CCD7E-960D-0C15-D69D-FDEAD1BCA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04" y="790578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B875F67D-D921-3E2E-2F55-D951AB273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86" y="1005360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E339992A-8A9A-27C4-E87D-41FBE0DD5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18" y="893955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BF65E54A-39C9-029D-1C08-D41992D2A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33" y="1108737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103C7A5F-D36D-1523-AD57-5B3848760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25" y="790578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4F7D8CC0-A1BE-76DA-0CA9-71EA38340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07" y="10053603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9B34535E-49D2-9FF6-6BB0-A197BEE1C968}"/>
              </a:ext>
            </a:extLst>
          </p:cNvPr>
          <p:cNvSpPr/>
          <p:nvPr/>
        </p:nvSpPr>
        <p:spPr>
          <a:xfrm>
            <a:off x="15100536" y="750078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EB7A629-AADD-44F4-AA22-CA63772F6711}"/>
              </a:ext>
            </a:extLst>
          </p:cNvPr>
          <p:cNvSpPr txBox="1"/>
          <p:nvPr/>
        </p:nvSpPr>
        <p:spPr>
          <a:xfrm>
            <a:off x="15048637" y="748720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E1</a:t>
            </a:r>
            <a:endParaRPr lang="zh-CN" altLang="en-US" sz="1400" b="1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5E08F9E-1D18-8ADC-A9EF-249164786CC3}"/>
              </a:ext>
            </a:extLst>
          </p:cNvPr>
          <p:cNvSpPr/>
          <p:nvPr/>
        </p:nvSpPr>
        <p:spPr>
          <a:xfrm>
            <a:off x="16280573" y="854793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B4DE05F-08B8-58E4-2FCA-755CC565301E}"/>
              </a:ext>
            </a:extLst>
          </p:cNvPr>
          <p:cNvSpPr txBox="1"/>
          <p:nvPr/>
        </p:nvSpPr>
        <p:spPr>
          <a:xfrm>
            <a:off x="16228674" y="853434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E2</a:t>
            </a:r>
            <a:endParaRPr lang="zh-CN" altLang="en-US" sz="1400" b="1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A338F1D-727B-5464-6D67-9822715D91C1}"/>
              </a:ext>
            </a:extLst>
          </p:cNvPr>
          <p:cNvSpPr/>
          <p:nvPr/>
        </p:nvSpPr>
        <p:spPr>
          <a:xfrm>
            <a:off x="15100517" y="95816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4C19F66-FB22-6CF1-194F-B4BFBAAF8DD6}"/>
              </a:ext>
            </a:extLst>
          </p:cNvPr>
          <p:cNvSpPr txBox="1"/>
          <p:nvPr/>
        </p:nvSpPr>
        <p:spPr>
          <a:xfrm>
            <a:off x="15048620" y="956810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E0</a:t>
            </a:r>
            <a:endParaRPr lang="zh-CN" altLang="en-US" sz="1400" b="1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2D40A9F-9AB4-CE97-7905-8626A646A77A}"/>
              </a:ext>
            </a:extLst>
          </p:cNvPr>
          <p:cNvSpPr/>
          <p:nvPr/>
        </p:nvSpPr>
        <p:spPr>
          <a:xfrm>
            <a:off x="15100517" y="1175546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B9C9BEF-68A1-7AC8-F84A-D1AEADF58B39}"/>
              </a:ext>
            </a:extLst>
          </p:cNvPr>
          <p:cNvSpPr txBox="1"/>
          <p:nvPr/>
        </p:nvSpPr>
        <p:spPr>
          <a:xfrm>
            <a:off x="15048620" y="1174188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E4</a:t>
            </a:r>
            <a:endParaRPr lang="zh-CN" altLang="en-US" sz="1400" b="1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A16DC5D8-4CC7-04E5-ABB8-C3A3E90ACDAC}"/>
              </a:ext>
            </a:extLst>
          </p:cNvPr>
          <p:cNvSpPr/>
          <p:nvPr/>
        </p:nvSpPr>
        <p:spPr>
          <a:xfrm>
            <a:off x="16249952" y="1066856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AB7020C-CC7D-7FD3-250D-1334EA688C4F}"/>
              </a:ext>
            </a:extLst>
          </p:cNvPr>
          <p:cNvSpPr txBox="1"/>
          <p:nvPr/>
        </p:nvSpPr>
        <p:spPr>
          <a:xfrm>
            <a:off x="16198053" y="1065497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E3</a:t>
            </a:r>
            <a:endParaRPr lang="zh-CN" altLang="en-US" sz="1400" b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72D588C-D172-BFB5-4D07-A54437BC541D}"/>
              </a:ext>
            </a:extLst>
          </p:cNvPr>
          <p:cNvSpPr/>
          <p:nvPr/>
        </p:nvSpPr>
        <p:spPr>
          <a:xfrm>
            <a:off x="13988887" y="856151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46CA810-6156-5D11-E4D8-16B5966EEB72}"/>
              </a:ext>
            </a:extLst>
          </p:cNvPr>
          <p:cNvSpPr txBox="1"/>
          <p:nvPr/>
        </p:nvSpPr>
        <p:spPr>
          <a:xfrm>
            <a:off x="13936989" y="854793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E6</a:t>
            </a:r>
            <a:endParaRPr lang="zh-CN" altLang="en-US" sz="1400" b="1" dirty="0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F26DDD4A-DA9C-FAC1-9B6A-17C8799522DF}"/>
              </a:ext>
            </a:extLst>
          </p:cNvPr>
          <p:cNvSpPr/>
          <p:nvPr/>
        </p:nvSpPr>
        <p:spPr>
          <a:xfrm>
            <a:off x="13958266" y="1068215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8253CE3-FB85-841F-450C-BF1779FD65FB}"/>
              </a:ext>
            </a:extLst>
          </p:cNvPr>
          <p:cNvSpPr txBox="1"/>
          <p:nvPr/>
        </p:nvSpPr>
        <p:spPr>
          <a:xfrm>
            <a:off x="13906368" y="1066856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E5</a:t>
            </a:r>
            <a:endParaRPr lang="zh-CN" altLang="en-US" sz="1400" b="1" dirty="0"/>
          </a:p>
        </p:txBody>
      </p:sp>
      <p:pic>
        <p:nvPicPr>
          <p:cNvPr id="65" name="图形 64">
            <a:extLst>
              <a:ext uri="{FF2B5EF4-FFF2-40B4-BE49-F238E27FC236}">
                <a16:creationId xmlns:a16="http://schemas.microsoft.com/office/drawing/2014/main" id="{AC69149E-EB1C-3DA8-9D39-789479C53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32" y="695229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6" name="图形 65">
            <a:extLst>
              <a:ext uri="{FF2B5EF4-FFF2-40B4-BE49-F238E27FC236}">
                <a16:creationId xmlns:a16="http://schemas.microsoft.com/office/drawing/2014/main" id="{470EDCEC-E405-024F-C874-9C8C2A3DA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87" y="798606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7" name="图形 66">
            <a:extLst>
              <a:ext uri="{FF2B5EF4-FFF2-40B4-BE49-F238E27FC236}">
                <a16:creationId xmlns:a16="http://schemas.microsoft.com/office/drawing/2014/main" id="{5A1C484A-AA97-F0ED-57BC-16187D34F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70" y="1013388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8" name="图形 67">
            <a:extLst>
              <a:ext uri="{FF2B5EF4-FFF2-40B4-BE49-F238E27FC236}">
                <a16:creationId xmlns:a16="http://schemas.microsoft.com/office/drawing/2014/main" id="{919A119B-8556-D526-328C-C5913FFB3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401" y="901983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9" name="图形 68">
            <a:extLst>
              <a:ext uri="{FF2B5EF4-FFF2-40B4-BE49-F238E27FC236}">
                <a16:creationId xmlns:a16="http://schemas.microsoft.com/office/drawing/2014/main" id="{E598CF65-9708-6A23-D493-B582E83C4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418" y="1116766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0" name="图形 69">
            <a:extLst>
              <a:ext uri="{FF2B5EF4-FFF2-40B4-BE49-F238E27FC236}">
                <a16:creationId xmlns:a16="http://schemas.microsoft.com/office/drawing/2014/main" id="{519FF047-1F23-832C-3FDE-6A20855C2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08" y="798606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1" name="图形 70">
            <a:extLst>
              <a:ext uri="{FF2B5EF4-FFF2-40B4-BE49-F238E27FC236}">
                <a16:creationId xmlns:a16="http://schemas.microsoft.com/office/drawing/2014/main" id="{3517441A-3E63-8C3C-F8B0-15E3291E7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91" y="1013388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72" name="椭圆 71">
            <a:extLst>
              <a:ext uri="{FF2B5EF4-FFF2-40B4-BE49-F238E27FC236}">
                <a16:creationId xmlns:a16="http://schemas.microsoft.com/office/drawing/2014/main" id="{3C735709-8BB2-EE84-BDE8-A4B6590F2F5F}"/>
              </a:ext>
            </a:extLst>
          </p:cNvPr>
          <p:cNvSpPr/>
          <p:nvPr/>
        </p:nvSpPr>
        <p:spPr>
          <a:xfrm>
            <a:off x="20574020" y="758106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B2F07AE3-7910-B076-5D49-C13A3CA41A31}"/>
              </a:ext>
            </a:extLst>
          </p:cNvPr>
          <p:cNvSpPr txBox="1"/>
          <p:nvPr/>
        </p:nvSpPr>
        <p:spPr>
          <a:xfrm>
            <a:off x="20522121" y="756748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E1</a:t>
            </a:r>
            <a:endParaRPr lang="zh-CN" altLang="en-US" sz="1400" b="1" dirty="0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2893199-4422-FF78-6FBA-561A628A6241}"/>
              </a:ext>
            </a:extLst>
          </p:cNvPr>
          <p:cNvSpPr/>
          <p:nvPr/>
        </p:nvSpPr>
        <p:spPr>
          <a:xfrm>
            <a:off x="21754056" y="862821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E265F3C-6BE4-26E0-062A-DD91D3ACFF48}"/>
              </a:ext>
            </a:extLst>
          </p:cNvPr>
          <p:cNvSpPr txBox="1"/>
          <p:nvPr/>
        </p:nvSpPr>
        <p:spPr>
          <a:xfrm>
            <a:off x="21702158" y="861462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E2</a:t>
            </a:r>
            <a:endParaRPr lang="zh-CN" altLang="en-US" sz="1400" b="1" dirty="0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EE39958B-DC8B-524B-1DC6-2D2EDF1AB49B}"/>
              </a:ext>
            </a:extLst>
          </p:cNvPr>
          <p:cNvSpPr/>
          <p:nvPr/>
        </p:nvSpPr>
        <p:spPr>
          <a:xfrm>
            <a:off x="20574002" y="966197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EDA83723-D53C-2F6C-8295-09A8C9BBB564}"/>
              </a:ext>
            </a:extLst>
          </p:cNvPr>
          <p:cNvSpPr txBox="1"/>
          <p:nvPr/>
        </p:nvSpPr>
        <p:spPr>
          <a:xfrm>
            <a:off x="20522103" y="96483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E0</a:t>
            </a:r>
            <a:endParaRPr lang="zh-CN" altLang="en-US" sz="1400" b="1" dirty="0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49F6606B-A47F-760B-90A2-7651A92CCAE2}"/>
              </a:ext>
            </a:extLst>
          </p:cNvPr>
          <p:cNvSpPr/>
          <p:nvPr/>
        </p:nvSpPr>
        <p:spPr>
          <a:xfrm>
            <a:off x="20574002" y="1183575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088AFE51-6267-0A0A-3BF2-07EAAEA1E3F9}"/>
              </a:ext>
            </a:extLst>
          </p:cNvPr>
          <p:cNvSpPr txBox="1"/>
          <p:nvPr/>
        </p:nvSpPr>
        <p:spPr>
          <a:xfrm>
            <a:off x="20522103" y="1182216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E4</a:t>
            </a:r>
            <a:endParaRPr lang="zh-CN" altLang="en-US" sz="1400" b="1" dirty="0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2E31946F-F257-D892-44F5-B9EFBD7D4074}"/>
              </a:ext>
            </a:extLst>
          </p:cNvPr>
          <p:cNvSpPr/>
          <p:nvPr/>
        </p:nvSpPr>
        <p:spPr>
          <a:xfrm>
            <a:off x="21723435" y="1074884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4CEB4CF3-3109-9F05-867D-BB4574CD444C}"/>
              </a:ext>
            </a:extLst>
          </p:cNvPr>
          <p:cNvSpPr txBox="1"/>
          <p:nvPr/>
        </p:nvSpPr>
        <p:spPr>
          <a:xfrm>
            <a:off x="21671537" y="1073526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E3</a:t>
            </a:r>
            <a:endParaRPr lang="zh-CN" altLang="en-US" sz="1400" b="1" dirty="0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FCBE9A9A-8720-7CAD-7652-9AB77E7C1AA6}"/>
              </a:ext>
            </a:extLst>
          </p:cNvPr>
          <p:cNvSpPr/>
          <p:nvPr/>
        </p:nvSpPr>
        <p:spPr>
          <a:xfrm>
            <a:off x="19462372" y="864180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E647EC57-B04A-9275-F48A-28FCECC13C66}"/>
              </a:ext>
            </a:extLst>
          </p:cNvPr>
          <p:cNvSpPr txBox="1"/>
          <p:nvPr/>
        </p:nvSpPr>
        <p:spPr>
          <a:xfrm>
            <a:off x="19410473" y="862821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E6</a:t>
            </a:r>
            <a:endParaRPr lang="zh-CN" altLang="en-US" sz="1400" b="1" dirty="0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C6BFD73B-0AE0-C8CE-C751-FDC50058793D}"/>
              </a:ext>
            </a:extLst>
          </p:cNvPr>
          <p:cNvSpPr/>
          <p:nvPr/>
        </p:nvSpPr>
        <p:spPr>
          <a:xfrm>
            <a:off x="19431751" y="1076243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C0B385C7-20D0-50AA-CE61-57CAD75D9D3A}"/>
              </a:ext>
            </a:extLst>
          </p:cNvPr>
          <p:cNvSpPr txBox="1"/>
          <p:nvPr/>
        </p:nvSpPr>
        <p:spPr>
          <a:xfrm>
            <a:off x="19379852" y="1074884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E5</a:t>
            </a:r>
            <a:endParaRPr lang="zh-CN" altLang="en-US" sz="1400" b="1" dirty="0"/>
          </a:p>
        </p:txBody>
      </p:sp>
      <p:pic>
        <p:nvPicPr>
          <p:cNvPr id="86" name="图形 85">
            <a:extLst>
              <a:ext uri="{FF2B5EF4-FFF2-40B4-BE49-F238E27FC236}">
                <a16:creationId xmlns:a16="http://schemas.microsoft.com/office/drawing/2014/main" id="{567A8E3C-4882-5820-9C9C-5BDF533ED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30" y="1323098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7" name="图形 86">
            <a:extLst>
              <a:ext uri="{FF2B5EF4-FFF2-40B4-BE49-F238E27FC236}">
                <a16:creationId xmlns:a16="http://schemas.microsoft.com/office/drawing/2014/main" id="{52CCCDEF-88DB-3251-7D2C-ABF66DD9E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86" y="1426475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8" name="图形 87">
            <a:extLst>
              <a:ext uri="{FF2B5EF4-FFF2-40B4-BE49-F238E27FC236}">
                <a16:creationId xmlns:a16="http://schemas.microsoft.com/office/drawing/2014/main" id="{481DAE5F-F816-A8A3-6686-5F69956D0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67" y="1641258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9" name="图形 88">
            <a:extLst>
              <a:ext uri="{FF2B5EF4-FFF2-40B4-BE49-F238E27FC236}">
                <a16:creationId xmlns:a16="http://schemas.microsoft.com/office/drawing/2014/main" id="{3B63FAC8-FC37-463C-F6DC-83D9FCB36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00" y="1529853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0" name="图形 89">
            <a:extLst>
              <a:ext uri="{FF2B5EF4-FFF2-40B4-BE49-F238E27FC236}">
                <a16:creationId xmlns:a16="http://schemas.microsoft.com/office/drawing/2014/main" id="{A905D51F-A12B-2677-AE45-DF48E2EA9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16" y="1744635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1" name="图形 90">
            <a:extLst>
              <a:ext uri="{FF2B5EF4-FFF2-40B4-BE49-F238E27FC236}">
                <a16:creationId xmlns:a16="http://schemas.microsoft.com/office/drawing/2014/main" id="{8A6ACA81-E679-DE03-D79C-0E6E8059F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07" y="1426475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2" name="图形 91">
            <a:extLst>
              <a:ext uri="{FF2B5EF4-FFF2-40B4-BE49-F238E27FC236}">
                <a16:creationId xmlns:a16="http://schemas.microsoft.com/office/drawing/2014/main" id="{A2D90E6C-2BD3-5AC7-9376-AAEF066A1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488" y="16412580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93" name="椭圆 92">
            <a:extLst>
              <a:ext uri="{FF2B5EF4-FFF2-40B4-BE49-F238E27FC236}">
                <a16:creationId xmlns:a16="http://schemas.microsoft.com/office/drawing/2014/main" id="{51A47071-D7BA-6ECA-3C4B-1F42F9E82ED4}"/>
              </a:ext>
            </a:extLst>
          </p:cNvPr>
          <p:cNvSpPr/>
          <p:nvPr/>
        </p:nvSpPr>
        <p:spPr>
          <a:xfrm>
            <a:off x="15100517" y="1385976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F9487AFD-3C70-8D84-51EE-E69782029420}"/>
              </a:ext>
            </a:extLst>
          </p:cNvPr>
          <p:cNvSpPr txBox="1"/>
          <p:nvPr/>
        </p:nvSpPr>
        <p:spPr>
          <a:xfrm>
            <a:off x="15048620" y="1384617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E1</a:t>
            </a:r>
            <a:endParaRPr lang="zh-CN" altLang="en-US" sz="1400" b="1" dirty="0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4F70D9CA-10C7-C999-8E58-B0F1E2C8E565}"/>
              </a:ext>
            </a:extLst>
          </p:cNvPr>
          <p:cNvSpPr/>
          <p:nvPr/>
        </p:nvSpPr>
        <p:spPr>
          <a:xfrm>
            <a:off x="16280555" y="1490690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32EE38F4-8EE3-F28E-4381-1B1F48E9CE2C}"/>
              </a:ext>
            </a:extLst>
          </p:cNvPr>
          <p:cNvSpPr txBox="1"/>
          <p:nvPr/>
        </p:nvSpPr>
        <p:spPr>
          <a:xfrm>
            <a:off x="16228656" y="1489332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E2</a:t>
            </a:r>
            <a:endParaRPr lang="zh-CN" altLang="en-US" sz="1400" b="1" dirty="0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6A8F1E20-82A0-2D3A-A96C-8F81DC0ACCB0}"/>
              </a:ext>
            </a:extLst>
          </p:cNvPr>
          <p:cNvSpPr/>
          <p:nvPr/>
        </p:nvSpPr>
        <p:spPr>
          <a:xfrm>
            <a:off x="15100500" y="1594067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A052C521-E6F3-8286-5FF2-9CE71624F524}"/>
              </a:ext>
            </a:extLst>
          </p:cNvPr>
          <p:cNvSpPr txBox="1"/>
          <p:nvPr/>
        </p:nvSpPr>
        <p:spPr>
          <a:xfrm>
            <a:off x="15048601" y="1592708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E0</a:t>
            </a:r>
            <a:endParaRPr lang="zh-CN" altLang="en-US" sz="1400" b="1" dirty="0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2D5747FD-9A9E-E499-D824-957F3065109B}"/>
              </a:ext>
            </a:extLst>
          </p:cNvPr>
          <p:cNvSpPr/>
          <p:nvPr/>
        </p:nvSpPr>
        <p:spPr>
          <a:xfrm>
            <a:off x="15100500" y="1811444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FDF3F220-CB9F-1A7E-9042-C22138F9C25F}"/>
              </a:ext>
            </a:extLst>
          </p:cNvPr>
          <p:cNvSpPr txBox="1"/>
          <p:nvPr/>
        </p:nvSpPr>
        <p:spPr>
          <a:xfrm>
            <a:off x="15048601" y="1810086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E4</a:t>
            </a:r>
            <a:endParaRPr lang="zh-CN" altLang="en-US" sz="1400" b="1" dirty="0"/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4CB4CB3F-CC05-CAF5-B1C9-9A1754A9365E}"/>
              </a:ext>
            </a:extLst>
          </p:cNvPr>
          <p:cNvSpPr/>
          <p:nvPr/>
        </p:nvSpPr>
        <p:spPr>
          <a:xfrm>
            <a:off x="16249934" y="1702754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E0DAA302-87DC-018D-0A38-D17C9E62E1E2}"/>
              </a:ext>
            </a:extLst>
          </p:cNvPr>
          <p:cNvSpPr txBox="1"/>
          <p:nvPr/>
        </p:nvSpPr>
        <p:spPr>
          <a:xfrm>
            <a:off x="16198035" y="1701395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E3</a:t>
            </a:r>
            <a:endParaRPr lang="zh-CN" altLang="en-US" sz="1400" b="1" dirty="0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D01E60A6-288C-596B-1973-B149049CBE4E}"/>
              </a:ext>
            </a:extLst>
          </p:cNvPr>
          <p:cNvSpPr/>
          <p:nvPr/>
        </p:nvSpPr>
        <p:spPr>
          <a:xfrm>
            <a:off x="13988869" y="1492049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E25C3550-3149-BFDB-8545-3007613BCEC4}"/>
              </a:ext>
            </a:extLst>
          </p:cNvPr>
          <p:cNvSpPr txBox="1"/>
          <p:nvPr/>
        </p:nvSpPr>
        <p:spPr>
          <a:xfrm>
            <a:off x="13936971" y="1490690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E6</a:t>
            </a:r>
            <a:endParaRPr lang="zh-CN" altLang="en-US" sz="1400" b="1" dirty="0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D26B6641-00AD-5042-D216-9A87AE23B737}"/>
              </a:ext>
            </a:extLst>
          </p:cNvPr>
          <p:cNvSpPr/>
          <p:nvPr/>
        </p:nvSpPr>
        <p:spPr>
          <a:xfrm>
            <a:off x="13958248" y="1704112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B9AD657D-D3AD-CE24-72A7-51333C3D6F1B}"/>
              </a:ext>
            </a:extLst>
          </p:cNvPr>
          <p:cNvSpPr txBox="1"/>
          <p:nvPr/>
        </p:nvSpPr>
        <p:spPr>
          <a:xfrm>
            <a:off x="13906350" y="1702754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E5</a:t>
            </a:r>
            <a:endParaRPr lang="zh-CN" altLang="en-US" sz="1400" b="1" dirty="0"/>
          </a:p>
        </p:txBody>
      </p:sp>
      <p:pic>
        <p:nvPicPr>
          <p:cNvPr id="107" name="图形 106">
            <a:extLst>
              <a:ext uri="{FF2B5EF4-FFF2-40B4-BE49-F238E27FC236}">
                <a16:creationId xmlns:a16="http://schemas.microsoft.com/office/drawing/2014/main" id="{3B3620CC-A77F-EDEB-7EC5-68E4BDA37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15" y="1331126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08" name="图形 107">
            <a:extLst>
              <a:ext uri="{FF2B5EF4-FFF2-40B4-BE49-F238E27FC236}">
                <a16:creationId xmlns:a16="http://schemas.microsoft.com/office/drawing/2014/main" id="{12D98966-CC86-60E0-CB27-D51DFA099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70" y="1434504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09" name="图形 108">
            <a:extLst>
              <a:ext uri="{FF2B5EF4-FFF2-40B4-BE49-F238E27FC236}">
                <a16:creationId xmlns:a16="http://schemas.microsoft.com/office/drawing/2014/main" id="{BEA49EAA-61CD-23CF-DEDF-3BA8AFA7A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52" y="1649286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0" name="图形 109">
            <a:extLst>
              <a:ext uri="{FF2B5EF4-FFF2-40B4-BE49-F238E27FC236}">
                <a16:creationId xmlns:a16="http://schemas.microsoft.com/office/drawing/2014/main" id="{161AE3EB-1490-8CB5-7815-942702BAA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384" y="1537881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1" name="图形 110">
            <a:extLst>
              <a:ext uri="{FF2B5EF4-FFF2-40B4-BE49-F238E27FC236}">
                <a16:creationId xmlns:a16="http://schemas.microsoft.com/office/drawing/2014/main" id="{A0E371EA-D7D6-E0A4-A81A-F4BE23E75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399" y="1752663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2" name="图形 111">
            <a:extLst>
              <a:ext uri="{FF2B5EF4-FFF2-40B4-BE49-F238E27FC236}">
                <a16:creationId xmlns:a16="http://schemas.microsoft.com/office/drawing/2014/main" id="{1C4856A5-8455-72A9-9100-566C27192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91" y="1434504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3" name="图形 112">
            <a:extLst>
              <a:ext uri="{FF2B5EF4-FFF2-40B4-BE49-F238E27FC236}">
                <a16:creationId xmlns:a16="http://schemas.microsoft.com/office/drawing/2014/main" id="{972BABDE-9F80-FB1F-7693-2C59895B0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73" y="16492864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14" name="椭圆 113">
            <a:extLst>
              <a:ext uri="{FF2B5EF4-FFF2-40B4-BE49-F238E27FC236}">
                <a16:creationId xmlns:a16="http://schemas.microsoft.com/office/drawing/2014/main" id="{5AA0FC02-0740-F6A5-F0C4-1AB0E2CCF45E}"/>
              </a:ext>
            </a:extLst>
          </p:cNvPr>
          <p:cNvSpPr/>
          <p:nvPr/>
        </p:nvSpPr>
        <p:spPr>
          <a:xfrm>
            <a:off x="20574002" y="1394004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9203B818-C6F2-3427-E70F-FB6BE427AA82}"/>
              </a:ext>
            </a:extLst>
          </p:cNvPr>
          <p:cNvSpPr txBox="1"/>
          <p:nvPr/>
        </p:nvSpPr>
        <p:spPr>
          <a:xfrm>
            <a:off x="20522103" y="1392646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E1</a:t>
            </a:r>
            <a:endParaRPr lang="zh-CN" altLang="en-US" sz="1400" b="1" dirty="0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7F9D4734-CBE8-F832-AEAA-B3038521C991}"/>
              </a:ext>
            </a:extLst>
          </p:cNvPr>
          <p:cNvSpPr/>
          <p:nvPr/>
        </p:nvSpPr>
        <p:spPr>
          <a:xfrm>
            <a:off x="21754038" y="1498719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8BBF2BCF-BBD8-4349-13CB-65A55CF84CFF}"/>
              </a:ext>
            </a:extLst>
          </p:cNvPr>
          <p:cNvSpPr txBox="1"/>
          <p:nvPr/>
        </p:nvSpPr>
        <p:spPr>
          <a:xfrm>
            <a:off x="21702140" y="1497360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E2</a:t>
            </a:r>
            <a:endParaRPr lang="zh-CN" altLang="en-US" sz="1400" b="1" dirty="0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3C985FF7-5FC7-CC9E-C478-06D709B25CAE}"/>
              </a:ext>
            </a:extLst>
          </p:cNvPr>
          <p:cNvSpPr/>
          <p:nvPr/>
        </p:nvSpPr>
        <p:spPr>
          <a:xfrm>
            <a:off x="20573983" y="1602095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5CE297A0-CEAB-82F7-BC99-98920A474974}"/>
              </a:ext>
            </a:extLst>
          </p:cNvPr>
          <p:cNvSpPr txBox="1"/>
          <p:nvPr/>
        </p:nvSpPr>
        <p:spPr>
          <a:xfrm>
            <a:off x="20522086" y="1600737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E0</a:t>
            </a:r>
            <a:endParaRPr lang="zh-CN" altLang="en-US" sz="1400" b="1" dirty="0"/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77B3D143-F1F0-BD1E-4FD7-A40CA5D54138}"/>
              </a:ext>
            </a:extLst>
          </p:cNvPr>
          <p:cNvSpPr/>
          <p:nvPr/>
        </p:nvSpPr>
        <p:spPr>
          <a:xfrm>
            <a:off x="20573983" y="1819472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E2955AB0-F5CD-A15B-38A5-A0FB0B29B4BD}"/>
              </a:ext>
            </a:extLst>
          </p:cNvPr>
          <p:cNvSpPr txBox="1"/>
          <p:nvPr/>
        </p:nvSpPr>
        <p:spPr>
          <a:xfrm>
            <a:off x="20522086" y="1818114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E4</a:t>
            </a:r>
            <a:endParaRPr lang="zh-CN" altLang="en-US" sz="1400" b="1" dirty="0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8AB2787F-6B39-BE55-83BE-CD23C06C896B}"/>
              </a:ext>
            </a:extLst>
          </p:cNvPr>
          <p:cNvSpPr/>
          <p:nvPr/>
        </p:nvSpPr>
        <p:spPr>
          <a:xfrm>
            <a:off x="21723417" y="1710782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88629A49-E18B-22C3-F7EB-0EBFF7633760}"/>
              </a:ext>
            </a:extLst>
          </p:cNvPr>
          <p:cNvSpPr txBox="1"/>
          <p:nvPr/>
        </p:nvSpPr>
        <p:spPr>
          <a:xfrm>
            <a:off x="21671519" y="1709424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E3</a:t>
            </a:r>
            <a:endParaRPr lang="zh-CN" altLang="en-US" sz="1400" b="1" dirty="0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3453079D-B150-3A85-2B61-93AA87A566B8}"/>
              </a:ext>
            </a:extLst>
          </p:cNvPr>
          <p:cNvSpPr/>
          <p:nvPr/>
        </p:nvSpPr>
        <p:spPr>
          <a:xfrm>
            <a:off x="19462354" y="150007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BE1EC2BA-981D-9D77-A055-3E232B04EEA5}"/>
              </a:ext>
            </a:extLst>
          </p:cNvPr>
          <p:cNvSpPr txBox="1"/>
          <p:nvPr/>
        </p:nvSpPr>
        <p:spPr>
          <a:xfrm>
            <a:off x="19410455" y="1498719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E6</a:t>
            </a:r>
            <a:endParaRPr lang="zh-CN" altLang="en-US" sz="1400" b="1" dirty="0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EC5DA2BC-2E28-CC5D-38F2-BDEB1AB479AB}"/>
              </a:ext>
            </a:extLst>
          </p:cNvPr>
          <p:cNvSpPr/>
          <p:nvPr/>
        </p:nvSpPr>
        <p:spPr>
          <a:xfrm>
            <a:off x="19431732" y="1712141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1FDAD8DD-96E4-4892-CD8D-F04D5C33FF7F}"/>
              </a:ext>
            </a:extLst>
          </p:cNvPr>
          <p:cNvSpPr txBox="1"/>
          <p:nvPr/>
        </p:nvSpPr>
        <p:spPr>
          <a:xfrm>
            <a:off x="19379834" y="1710782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E5</a:t>
            </a:r>
            <a:endParaRPr lang="zh-CN" altLang="en-US" sz="1400" b="1" dirty="0"/>
          </a:p>
        </p:txBody>
      </p:sp>
      <p:pic>
        <p:nvPicPr>
          <p:cNvPr id="128" name="图形 127">
            <a:extLst>
              <a:ext uri="{FF2B5EF4-FFF2-40B4-BE49-F238E27FC236}">
                <a16:creationId xmlns:a16="http://schemas.microsoft.com/office/drawing/2014/main" id="{E50152EA-5E8B-450B-0A65-6A33156A8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38317" y="1970166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29" name="图形 128">
            <a:extLst>
              <a:ext uri="{FF2B5EF4-FFF2-40B4-BE49-F238E27FC236}">
                <a16:creationId xmlns:a16="http://schemas.microsoft.com/office/drawing/2014/main" id="{5C0842E2-3582-76F6-80A9-011ABA9FE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72" y="2073543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0" name="图形 129">
            <a:extLst>
              <a:ext uri="{FF2B5EF4-FFF2-40B4-BE49-F238E27FC236}">
                <a16:creationId xmlns:a16="http://schemas.microsoft.com/office/drawing/2014/main" id="{2948696B-41C4-45AF-4A83-D2B5209A7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54" y="2288325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1" name="图形 130">
            <a:extLst>
              <a:ext uri="{FF2B5EF4-FFF2-40B4-BE49-F238E27FC236}">
                <a16:creationId xmlns:a16="http://schemas.microsoft.com/office/drawing/2014/main" id="{EE60B103-879D-5B14-0E96-1D66CD939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372286" y="2176920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2" name="图形 131">
            <a:extLst>
              <a:ext uri="{FF2B5EF4-FFF2-40B4-BE49-F238E27FC236}">
                <a16:creationId xmlns:a16="http://schemas.microsoft.com/office/drawing/2014/main" id="{F79C7414-BF3D-41C6-39E6-AB8831760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05301" y="2391702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3" name="图形 132">
            <a:extLst>
              <a:ext uri="{FF2B5EF4-FFF2-40B4-BE49-F238E27FC236}">
                <a16:creationId xmlns:a16="http://schemas.microsoft.com/office/drawing/2014/main" id="{E05DD9B5-53C8-0F33-5ECD-D7E4AC80D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93" y="2073543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4" name="图形 133">
            <a:extLst>
              <a:ext uri="{FF2B5EF4-FFF2-40B4-BE49-F238E27FC236}">
                <a16:creationId xmlns:a16="http://schemas.microsoft.com/office/drawing/2014/main" id="{BC07CE6C-FD0D-8D4E-0268-30FB8AC6A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75" y="2288325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35" name="椭圆 134">
            <a:extLst>
              <a:ext uri="{FF2B5EF4-FFF2-40B4-BE49-F238E27FC236}">
                <a16:creationId xmlns:a16="http://schemas.microsoft.com/office/drawing/2014/main" id="{E43AFAE4-D4C9-AD16-6FBF-E3D97A65E3F0}"/>
              </a:ext>
            </a:extLst>
          </p:cNvPr>
          <p:cNvSpPr/>
          <p:nvPr/>
        </p:nvSpPr>
        <p:spPr>
          <a:xfrm>
            <a:off x="15059904" y="2033043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1BA8869C-DF4F-CF3A-A5D1-1DCE3E93DBDD}"/>
              </a:ext>
            </a:extLst>
          </p:cNvPr>
          <p:cNvSpPr txBox="1"/>
          <p:nvPr/>
        </p:nvSpPr>
        <p:spPr>
          <a:xfrm>
            <a:off x="15008005" y="2031685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E1</a:t>
            </a:r>
            <a:endParaRPr lang="zh-CN" altLang="en-US" sz="1400" b="1" dirty="0"/>
          </a:p>
        </p:txBody>
      </p:sp>
      <p:sp>
        <p:nvSpPr>
          <p:cNvPr id="137" name="椭圆 136">
            <a:extLst>
              <a:ext uri="{FF2B5EF4-FFF2-40B4-BE49-F238E27FC236}">
                <a16:creationId xmlns:a16="http://schemas.microsoft.com/office/drawing/2014/main" id="{63A54A05-BA71-A2DF-B38D-D880A621F0F3}"/>
              </a:ext>
            </a:extLst>
          </p:cNvPr>
          <p:cNvSpPr/>
          <p:nvPr/>
        </p:nvSpPr>
        <p:spPr>
          <a:xfrm>
            <a:off x="16239940" y="2137758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35919ADE-757E-56D6-C50E-14F1F58AE50E}"/>
              </a:ext>
            </a:extLst>
          </p:cNvPr>
          <p:cNvSpPr txBox="1"/>
          <p:nvPr/>
        </p:nvSpPr>
        <p:spPr>
          <a:xfrm>
            <a:off x="16188042" y="2136399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E2</a:t>
            </a:r>
            <a:endParaRPr lang="zh-CN" altLang="en-US" sz="1400" b="1" dirty="0"/>
          </a:p>
        </p:txBody>
      </p:sp>
      <p:sp>
        <p:nvSpPr>
          <p:cNvPr id="139" name="椭圆 138">
            <a:extLst>
              <a:ext uri="{FF2B5EF4-FFF2-40B4-BE49-F238E27FC236}">
                <a16:creationId xmlns:a16="http://schemas.microsoft.com/office/drawing/2014/main" id="{BA9D3A0A-2936-40D6-C8D8-41D9145F4F41}"/>
              </a:ext>
            </a:extLst>
          </p:cNvPr>
          <p:cNvSpPr/>
          <p:nvPr/>
        </p:nvSpPr>
        <p:spPr>
          <a:xfrm>
            <a:off x="15059885" y="2241134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93D46595-39A9-EF57-0444-5415D5F8DD28}"/>
              </a:ext>
            </a:extLst>
          </p:cNvPr>
          <p:cNvSpPr txBox="1"/>
          <p:nvPr/>
        </p:nvSpPr>
        <p:spPr>
          <a:xfrm>
            <a:off x="15007988" y="2239776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E0</a:t>
            </a:r>
            <a:endParaRPr lang="zh-CN" altLang="en-US" sz="1400" b="1" dirty="0"/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E0FDF8A6-3A43-6BAE-01EF-B7106C1D8493}"/>
              </a:ext>
            </a:extLst>
          </p:cNvPr>
          <p:cNvSpPr/>
          <p:nvPr/>
        </p:nvSpPr>
        <p:spPr>
          <a:xfrm>
            <a:off x="15059885" y="2458512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CCA45452-940C-486E-F1A8-0D113861412A}"/>
              </a:ext>
            </a:extLst>
          </p:cNvPr>
          <p:cNvSpPr txBox="1"/>
          <p:nvPr/>
        </p:nvSpPr>
        <p:spPr>
          <a:xfrm>
            <a:off x="15007988" y="2457153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E4</a:t>
            </a:r>
            <a:endParaRPr lang="zh-CN" altLang="en-US" sz="1400" b="1" dirty="0"/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id="{B49D58ED-C7B7-D54B-F4B6-7F254CD4E0AA}"/>
              </a:ext>
            </a:extLst>
          </p:cNvPr>
          <p:cNvSpPr/>
          <p:nvPr/>
        </p:nvSpPr>
        <p:spPr>
          <a:xfrm>
            <a:off x="16209319" y="2349821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0323C020-C649-C015-9D4E-9ECE5E956C84}"/>
              </a:ext>
            </a:extLst>
          </p:cNvPr>
          <p:cNvSpPr txBox="1"/>
          <p:nvPr/>
        </p:nvSpPr>
        <p:spPr>
          <a:xfrm>
            <a:off x="16157421" y="2348463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E3</a:t>
            </a:r>
            <a:endParaRPr lang="zh-CN" altLang="en-US" sz="1400" b="1" dirty="0"/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BE9C473A-EEF4-1DF5-F950-BB8E285511DC}"/>
              </a:ext>
            </a:extLst>
          </p:cNvPr>
          <p:cNvSpPr/>
          <p:nvPr/>
        </p:nvSpPr>
        <p:spPr>
          <a:xfrm>
            <a:off x="13948256" y="2139117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C56186B3-FFB9-2BF5-BFA7-3791CD0E065C}"/>
              </a:ext>
            </a:extLst>
          </p:cNvPr>
          <p:cNvSpPr txBox="1"/>
          <p:nvPr/>
        </p:nvSpPr>
        <p:spPr>
          <a:xfrm>
            <a:off x="13896357" y="2137758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E6</a:t>
            </a:r>
            <a:endParaRPr lang="zh-CN" altLang="en-US" sz="1400" b="1" dirty="0"/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4B84721D-8BE8-6570-9AAE-C07EFFF60E8E}"/>
              </a:ext>
            </a:extLst>
          </p:cNvPr>
          <p:cNvSpPr/>
          <p:nvPr/>
        </p:nvSpPr>
        <p:spPr>
          <a:xfrm>
            <a:off x="13917635" y="2351180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9012375D-3894-171C-EF99-40746C9D900B}"/>
              </a:ext>
            </a:extLst>
          </p:cNvPr>
          <p:cNvSpPr txBox="1"/>
          <p:nvPr/>
        </p:nvSpPr>
        <p:spPr>
          <a:xfrm>
            <a:off x="13865736" y="2349821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E5</a:t>
            </a:r>
            <a:endParaRPr lang="zh-CN" altLang="en-US" sz="1400" b="1" dirty="0"/>
          </a:p>
        </p:txBody>
      </p:sp>
      <p:pic>
        <p:nvPicPr>
          <p:cNvPr id="149" name="图形 148">
            <a:extLst>
              <a:ext uri="{FF2B5EF4-FFF2-40B4-BE49-F238E27FC236}">
                <a16:creationId xmlns:a16="http://schemas.microsoft.com/office/drawing/2014/main" id="{7D5BF1BE-0638-6523-EDDB-FEF41B217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1800" y="1978194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0" name="图形 149">
            <a:extLst>
              <a:ext uri="{FF2B5EF4-FFF2-40B4-BE49-F238E27FC236}">
                <a16:creationId xmlns:a16="http://schemas.microsoft.com/office/drawing/2014/main" id="{C19D84F1-B030-FF94-555E-D0A35F728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55" y="208157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1" name="图形 150">
            <a:extLst>
              <a:ext uri="{FF2B5EF4-FFF2-40B4-BE49-F238E27FC236}">
                <a16:creationId xmlns:a16="http://schemas.microsoft.com/office/drawing/2014/main" id="{F297F4FA-D185-F326-11ED-4064157C4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38" y="2296354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2" name="图形 151">
            <a:extLst>
              <a:ext uri="{FF2B5EF4-FFF2-40B4-BE49-F238E27FC236}">
                <a16:creationId xmlns:a16="http://schemas.microsoft.com/office/drawing/2014/main" id="{B8DCCD05-E719-0419-1E56-5B602DA63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45769" y="2184949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3" name="图形 152">
            <a:extLst>
              <a:ext uri="{FF2B5EF4-FFF2-40B4-BE49-F238E27FC236}">
                <a16:creationId xmlns:a16="http://schemas.microsoft.com/office/drawing/2014/main" id="{53E0CE93-591E-86C1-E05A-F8EF80CCC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78786" y="2399731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4" name="图形 153">
            <a:extLst>
              <a:ext uri="{FF2B5EF4-FFF2-40B4-BE49-F238E27FC236}">
                <a16:creationId xmlns:a16="http://schemas.microsoft.com/office/drawing/2014/main" id="{FCB148E3-D904-A476-AC0E-AE479783D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76" y="208157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5" name="图形 154">
            <a:extLst>
              <a:ext uri="{FF2B5EF4-FFF2-40B4-BE49-F238E27FC236}">
                <a16:creationId xmlns:a16="http://schemas.microsoft.com/office/drawing/2014/main" id="{775933B0-E9DF-41EC-0E70-0F662CF3D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59" y="22963540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56" name="椭圆 155">
            <a:extLst>
              <a:ext uri="{FF2B5EF4-FFF2-40B4-BE49-F238E27FC236}">
                <a16:creationId xmlns:a16="http://schemas.microsoft.com/office/drawing/2014/main" id="{15B9E53E-B5D2-7E9E-A3CD-C6522F86BFC6}"/>
              </a:ext>
            </a:extLst>
          </p:cNvPr>
          <p:cNvSpPr/>
          <p:nvPr/>
        </p:nvSpPr>
        <p:spPr>
          <a:xfrm>
            <a:off x="20533387" y="2041072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F52BC912-724E-583E-4077-36ABC271A78A}"/>
              </a:ext>
            </a:extLst>
          </p:cNvPr>
          <p:cNvSpPr txBox="1"/>
          <p:nvPr/>
        </p:nvSpPr>
        <p:spPr>
          <a:xfrm>
            <a:off x="20481489" y="2039713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E1</a:t>
            </a:r>
            <a:endParaRPr lang="zh-CN" altLang="en-US" sz="1400" b="1" dirty="0"/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F8A1030E-05C3-94D7-9F2A-7D0C3D5E34AF}"/>
              </a:ext>
            </a:extLst>
          </p:cNvPr>
          <p:cNvSpPr/>
          <p:nvPr/>
        </p:nvSpPr>
        <p:spPr>
          <a:xfrm>
            <a:off x="21713425" y="2145786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65F1424A-165E-172E-E36B-BC70426C6455}"/>
              </a:ext>
            </a:extLst>
          </p:cNvPr>
          <p:cNvSpPr txBox="1"/>
          <p:nvPr/>
        </p:nvSpPr>
        <p:spPr>
          <a:xfrm>
            <a:off x="21661526" y="2144428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E2</a:t>
            </a:r>
            <a:endParaRPr lang="zh-CN" altLang="en-US" sz="1400" b="1" dirty="0"/>
          </a:p>
        </p:txBody>
      </p:sp>
      <p:sp>
        <p:nvSpPr>
          <p:cNvPr id="160" name="椭圆 159">
            <a:extLst>
              <a:ext uri="{FF2B5EF4-FFF2-40B4-BE49-F238E27FC236}">
                <a16:creationId xmlns:a16="http://schemas.microsoft.com/office/drawing/2014/main" id="{0E788821-1418-91E3-FB1E-55FF619E2AA5}"/>
              </a:ext>
            </a:extLst>
          </p:cNvPr>
          <p:cNvSpPr/>
          <p:nvPr/>
        </p:nvSpPr>
        <p:spPr>
          <a:xfrm>
            <a:off x="20533370" y="2249163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7FEF54EB-AB18-CD68-1811-E9EC6C813D25}"/>
              </a:ext>
            </a:extLst>
          </p:cNvPr>
          <p:cNvSpPr txBox="1"/>
          <p:nvPr/>
        </p:nvSpPr>
        <p:spPr>
          <a:xfrm>
            <a:off x="20481471" y="2247804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E0</a:t>
            </a:r>
            <a:endParaRPr lang="zh-CN" altLang="en-US" sz="1400" b="1" dirty="0"/>
          </a:p>
        </p:txBody>
      </p:sp>
      <p:sp>
        <p:nvSpPr>
          <p:cNvPr id="162" name="椭圆 161">
            <a:extLst>
              <a:ext uri="{FF2B5EF4-FFF2-40B4-BE49-F238E27FC236}">
                <a16:creationId xmlns:a16="http://schemas.microsoft.com/office/drawing/2014/main" id="{156B85C8-860F-DF3E-5B97-9ABC83BB0CBD}"/>
              </a:ext>
            </a:extLst>
          </p:cNvPr>
          <p:cNvSpPr/>
          <p:nvPr/>
        </p:nvSpPr>
        <p:spPr>
          <a:xfrm>
            <a:off x="20533370" y="2466540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9A0833E0-C493-8864-269E-778019BB4CC4}"/>
              </a:ext>
            </a:extLst>
          </p:cNvPr>
          <p:cNvSpPr txBox="1"/>
          <p:nvPr/>
        </p:nvSpPr>
        <p:spPr>
          <a:xfrm>
            <a:off x="20481471" y="2465182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E4</a:t>
            </a:r>
            <a:endParaRPr lang="zh-CN" altLang="en-US" sz="1400" b="1" dirty="0"/>
          </a:p>
        </p:txBody>
      </p:sp>
      <p:sp>
        <p:nvSpPr>
          <p:cNvPr id="164" name="椭圆 163">
            <a:extLst>
              <a:ext uri="{FF2B5EF4-FFF2-40B4-BE49-F238E27FC236}">
                <a16:creationId xmlns:a16="http://schemas.microsoft.com/office/drawing/2014/main" id="{6E94C995-35AD-EA02-70C0-03360D618976}"/>
              </a:ext>
            </a:extLst>
          </p:cNvPr>
          <p:cNvSpPr/>
          <p:nvPr/>
        </p:nvSpPr>
        <p:spPr>
          <a:xfrm>
            <a:off x="21682804" y="2357850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8CEF3542-A154-4941-AE96-20CD8B4F968A}"/>
              </a:ext>
            </a:extLst>
          </p:cNvPr>
          <p:cNvSpPr txBox="1"/>
          <p:nvPr/>
        </p:nvSpPr>
        <p:spPr>
          <a:xfrm>
            <a:off x="21630905" y="2356491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E3</a:t>
            </a:r>
            <a:endParaRPr lang="zh-CN" altLang="en-US" sz="1400" b="1" dirty="0"/>
          </a:p>
        </p:txBody>
      </p:sp>
      <p:sp>
        <p:nvSpPr>
          <p:cNvPr id="166" name="椭圆 165">
            <a:extLst>
              <a:ext uri="{FF2B5EF4-FFF2-40B4-BE49-F238E27FC236}">
                <a16:creationId xmlns:a16="http://schemas.microsoft.com/office/drawing/2014/main" id="{F6514743-24E5-4FF6-6459-10DBFA566A0F}"/>
              </a:ext>
            </a:extLst>
          </p:cNvPr>
          <p:cNvSpPr/>
          <p:nvPr/>
        </p:nvSpPr>
        <p:spPr>
          <a:xfrm>
            <a:off x="19421739" y="2147145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A5450B23-D048-C978-1FAF-7A93828194A3}"/>
              </a:ext>
            </a:extLst>
          </p:cNvPr>
          <p:cNvSpPr txBox="1"/>
          <p:nvPr/>
        </p:nvSpPr>
        <p:spPr>
          <a:xfrm>
            <a:off x="19369841" y="2145786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E6</a:t>
            </a:r>
            <a:endParaRPr lang="zh-CN" altLang="en-US" sz="1400" b="1" dirty="0"/>
          </a:p>
        </p:txBody>
      </p:sp>
      <p:sp>
        <p:nvSpPr>
          <p:cNvPr id="168" name="椭圆 167">
            <a:extLst>
              <a:ext uri="{FF2B5EF4-FFF2-40B4-BE49-F238E27FC236}">
                <a16:creationId xmlns:a16="http://schemas.microsoft.com/office/drawing/2014/main" id="{80FCC859-6288-DA4C-16DC-D6251A799DF8}"/>
              </a:ext>
            </a:extLst>
          </p:cNvPr>
          <p:cNvSpPr/>
          <p:nvPr/>
        </p:nvSpPr>
        <p:spPr>
          <a:xfrm>
            <a:off x="19391118" y="2359208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91171FD9-2B91-3113-AACC-485D55E9A403}"/>
              </a:ext>
            </a:extLst>
          </p:cNvPr>
          <p:cNvSpPr txBox="1"/>
          <p:nvPr/>
        </p:nvSpPr>
        <p:spPr>
          <a:xfrm>
            <a:off x="19339220" y="2357850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E5</a:t>
            </a:r>
            <a:endParaRPr lang="zh-CN" altLang="en-US" sz="1400" b="1" dirty="0"/>
          </a:p>
        </p:txBody>
      </p:sp>
      <p:pic>
        <p:nvPicPr>
          <p:cNvPr id="170" name="图形 169">
            <a:extLst>
              <a:ext uri="{FF2B5EF4-FFF2-40B4-BE49-F238E27FC236}">
                <a16:creationId xmlns:a16="http://schemas.microsoft.com/office/drawing/2014/main" id="{1B03C8A7-3272-A16F-07AD-EAC087EF1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38298" y="2606063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1" name="图形 170">
            <a:extLst>
              <a:ext uri="{FF2B5EF4-FFF2-40B4-BE49-F238E27FC236}">
                <a16:creationId xmlns:a16="http://schemas.microsoft.com/office/drawing/2014/main" id="{2823AA62-346F-21C1-0679-E231ABD76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54" y="2709441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2" name="图形 171">
            <a:extLst>
              <a:ext uri="{FF2B5EF4-FFF2-40B4-BE49-F238E27FC236}">
                <a16:creationId xmlns:a16="http://schemas.microsoft.com/office/drawing/2014/main" id="{CC1159C7-1D91-E532-739E-236EC4D41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35" y="2924223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3" name="图形 172">
            <a:extLst>
              <a:ext uri="{FF2B5EF4-FFF2-40B4-BE49-F238E27FC236}">
                <a16:creationId xmlns:a16="http://schemas.microsoft.com/office/drawing/2014/main" id="{B4696E99-8193-5ACC-D717-2CE57B238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372268" y="2812818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4" name="图形 173">
            <a:extLst>
              <a:ext uri="{FF2B5EF4-FFF2-40B4-BE49-F238E27FC236}">
                <a16:creationId xmlns:a16="http://schemas.microsoft.com/office/drawing/2014/main" id="{85A17E79-95CC-234E-15CC-E51F20201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05284" y="3027600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5" name="图形 174">
            <a:extLst>
              <a:ext uri="{FF2B5EF4-FFF2-40B4-BE49-F238E27FC236}">
                <a16:creationId xmlns:a16="http://schemas.microsoft.com/office/drawing/2014/main" id="{CCFDACB7-EB6E-404B-E514-172D358EB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75" y="2709440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6" name="图形 175">
            <a:extLst>
              <a:ext uri="{FF2B5EF4-FFF2-40B4-BE49-F238E27FC236}">
                <a16:creationId xmlns:a16="http://schemas.microsoft.com/office/drawing/2014/main" id="{7B1B6E7A-5532-F583-9D6A-11AFD654C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56" y="29242233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77" name="椭圆 176">
            <a:extLst>
              <a:ext uri="{FF2B5EF4-FFF2-40B4-BE49-F238E27FC236}">
                <a16:creationId xmlns:a16="http://schemas.microsoft.com/office/drawing/2014/main" id="{1689A5AC-0904-3331-2111-E770DF532BE2}"/>
              </a:ext>
            </a:extLst>
          </p:cNvPr>
          <p:cNvSpPr/>
          <p:nvPr/>
        </p:nvSpPr>
        <p:spPr>
          <a:xfrm>
            <a:off x="15059885" y="2668941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025DEE4B-C360-5CD9-414F-1B0969C77423}"/>
              </a:ext>
            </a:extLst>
          </p:cNvPr>
          <p:cNvSpPr txBox="1"/>
          <p:nvPr/>
        </p:nvSpPr>
        <p:spPr>
          <a:xfrm>
            <a:off x="15007988" y="2667583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E1</a:t>
            </a:r>
            <a:endParaRPr lang="zh-CN" altLang="en-US" sz="1400" b="1" dirty="0"/>
          </a:p>
        </p:txBody>
      </p:sp>
      <p:sp>
        <p:nvSpPr>
          <p:cNvPr id="179" name="椭圆 178">
            <a:extLst>
              <a:ext uri="{FF2B5EF4-FFF2-40B4-BE49-F238E27FC236}">
                <a16:creationId xmlns:a16="http://schemas.microsoft.com/office/drawing/2014/main" id="{D86528B8-0D2D-3C0C-65F5-918B1C576E9B}"/>
              </a:ext>
            </a:extLst>
          </p:cNvPr>
          <p:cNvSpPr/>
          <p:nvPr/>
        </p:nvSpPr>
        <p:spPr>
          <a:xfrm>
            <a:off x="16239923" y="2773656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26245714-47A0-7DB9-6F33-2648C9CB9384}"/>
              </a:ext>
            </a:extLst>
          </p:cNvPr>
          <p:cNvSpPr txBox="1"/>
          <p:nvPr/>
        </p:nvSpPr>
        <p:spPr>
          <a:xfrm>
            <a:off x="16188024" y="2772297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E2</a:t>
            </a:r>
            <a:endParaRPr lang="zh-CN" altLang="en-US" sz="1400" b="1" dirty="0"/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7EF4E760-4252-95B3-67EA-8FCA03D2DB87}"/>
              </a:ext>
            </a:extLst>
          </p:cNvPr>
          <p:cNvSpPr/>
          <p:nvPr/>
        </p:nvSpPr>
        <p:spPr>
          <a:xfrm>
            <a:off x="15059868" y="2877032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A2EFDAED-5351-80AA-013F-87E365C2321A}"/>
              </a:ext>
            </a:extLst>
          </p:cNvPr>
          <p:cNvSpPr txBox="1"/>
          <p:nvPr/>
        </p:nvSpPr>
        <p:spPr>
          <a:xfrm>
            <a:off x="15007969" y="2875673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E0</a:t>
            </a:r>
            <a:endParaRPr lang="zh-CN" altLang="en-US" sz="1400" b="1" dirty="0"/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D961E4BC-02BA-2659-2F48-D610701214E4}"/>
              </a:ext>
            </a:extLst>
          </p:cNvPr>
          <p:cNvSpPr/>
          <p:nvPr/>
        </p:nvSpPr>
        <p:spPr>
          <a:xfrm>
            <a:off x="15059868" y="3094409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85AB1034-D7D1-B2EC-B95D-05004FAAF60E}"/>
              </a:ext>
            </a:extLst>
          </p:cNvPr>
          <p:cNvSpPr txBox="1"/>
          <p:nvPr/>
        </p:nvSpPr>
        <p:spPr>
          <a:xfrm>
            <a:off x="15007969" y="3093051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E4</a:t>
            </a:r>
            <a:endParaRPr lang="zh-CN" altLang="en-US" sz="1400" b="1" dirty="0"/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D8565227-F363-68D1-F5CE-46BE0127044C}"/>
              </a:ext>
            </a:extLst>
          </p:cNvPr>
          <p:cNvSpPr/>
          <p:nvPr/>
        </p:nvSpPr>
        <p:spPr>
          <a:xfrm>
            <a:off x="16209302" y="298571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11E288F3-6718-BCEC-8589-308BB1D03841}"/>
              </a:ext>
            </a:extLst>
          </p:cNvPr>
          <p:cNvSpPr txBox="1"/>
          <p:nvPr/>
        </p:nvSpPr>
        <p:spPr>
          <a:xfrm>
            <a:off x="16157403" y="2984360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E3</a:t>
            </a:r>
            <a:endParaRPr lang="zh-CN" altLang="en-US" sz="1400" b="1" dirty="0"/>
          </a:p>
        </p:txBody>
      </p:sp>
      <p:sp>
        <p:nvSpPr>
          <p:cNvPr id="187" name="椭圆 186">
            <a:extLst>
              <a:ext uri="{FF2B5EF4-FFF2-40B4-BE49-F238E27FC236}">
                <a16:creationId xmlns:a16="http://schemas.microsoft.com/office/drawing/2014/main" id="{CC43A8E7-C769-9B10-8E36-9E629ADD61A9}"/>
              </a:ext>
            </a:extLst>
          </p:cNvPr>
          <p:cNvSpPr/>
          <p:nvPr/>
        </p:nvSpPr>
        <p:spPr>
          <a:xfrm>
            <a:off x="13948237" y="2775014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8" name="文本框 187">
            <a:extLst>
              <a:ext uri="{FF2B5EF4-FFF2-40B4-BE49-F238E27FC236}">
                <a16:creationId xmlns:a16="http://schemas.microsoft.com/office/drawing/2014/main" id="{2CFDB422-B834-0788-D795-8D593AA47C6D}"/>
              </a:ext>
            </a:extLst>
          </p:cNvPr>
          <p:cNvSpPr txBox="1"/>
          <p:nvPr/>
        </p:nvSpPr>
        <p:spPr>
          <a:xfrm>
            <a:off x="13896340" y="2773656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E6</a:t>
            </a:r>
            <a:endParaRPr lang="zh-CN" altLang="en-US" sz="1400" b="1" dirty="0"/>
          </a:p>
        </p:txBody>
      </p:sp>
      <p:sp>
        <p:nvSpPr>
          <p:cNvPr id="189" name="椭圆 188">
            <a:extLst>
              <a:ext uri="{FF2B5EF4-FFF2-40B4-BE49-F238E27FC236}">
                <a16:creationId xmlns:a16="http://schemas.microsoft.com/office/drawing/2014/main" id="{6548D896-A699-9B27-4F6A-00E61921CD4D}"/>
              </a:ext>
            </a:extLst>
          </p:cNvPr>
          <p:cNvSpPr/>
          <p:nvPr/>
        </p:nvSpPr>
        <p:spPr>
          <a:xfrm>
            <a:off x="13917616" y="2987078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90" name="文本框 189">
            <a:extLst>
              <a:ext uri="{FF2B5EF4-FFF2-40B4-BE49-F238E27FC236}">
                <a16:creationId xmlns:a16="http://schemas.microsoft.com/office/drawing/2014/main" id="{FFDB657E-81B7-AAB2-3AD2-D89FEDBD9969}"/>
              </a:ext>
            </a:extLst>
          </p:cNvPr>
          <p:cNvSpPr txBox="1"/>
          <p:nvPr/>
        </p:nvSpPr>
        <p:spPr>
          <a:xfrm>
            <a:off x="13865719" y="2985719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E5</a:t>
            </a:r>
            <a:endParaRPr lang="zh-CN" altLang="en-US" sz="1400" b="1" dirty="0"/>
          </a:p>
        </p:txBody>
      </p:sp>
      <p:pic>
        <p:nvPicPr>
          <p:cNvPr id="191" name="图形 190">
            <a:extLst>
              <a:ext uri="{FF2B5EF4-FFF2-40B4-BE49-F238E27FC236}">
                <a16:creationId xmlns:a16="http://schemas.microsoft.com/office/drawing/2014/main" id="{568ED9D7-3515-088E-FCD5-D7DDF9308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1783" y="2614092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2" name="图形 191">
            <a:extLst>
              <a:ext uri="{FF2B5EF4-FFF2-40B4-BE49-F238E27FC236}">
                <a16:creationId xmlns:a16="http://schemas.microsoft.com/office/drawing/2014/main" id="{2742F45D-4BB1-6C10-3C09-DF3BF0982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38" y="2717469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3" name="图形 192">
            <a:extLst>
              <a:ext uri="{FF2B5EF4-FFF2-40B4-BE49-F238E27FC236}">
                <a16:creationId xmlns:a16="http://schemas.microsoft.com/office/drawing/2014/main" id="{572A989E-11A0-6E30-AE30-E9D158556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20" y="293225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4" name="图形 193">
            <a:extLst>
              <a:ext uri="{FF2B5EF4-FFF2-40B4-BE49-F238E27FC236}">
                <a16:creationId xmlns:a16="http://schemas.microsoft.com/office/drawing/2014/main" id="{E6B897C7-C202-D242-55AA-94A5051DA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45752" y="2820846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5" name="图形 194">
            <a:extLst>
              <a:ext uri="{FF2B5EF4-FFF2-40B4-BE49-F238E27FC236}">
                <a16:creationId xmlns:a16="http://schemas.microsoft.com/office/drawing/2014/main" id="{E96E1455-7B7B-FA1A-0DE7-20179F17E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78767" y="3035629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6" name="图形 195">
            <a:extLst>
              <a:ext uri="{FF2B5EF4-FFF2-40B4-BE49-F238E27FC236}">
                <a16:creationId xmlns:a16="http://schemas.microsoft.com/office/drawing/2014/main" id="{1E8760ED-608B-0536-887E-6C6232A6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59" y="2717469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7" name="图形 196">
            <a:extLst>
              <a:ext uri="{FF2B5EF4-FFF2-40B4-BE49-F238E27FC236}">
                <a16:creationId xmlns:a16="http://schemas.microsoft.com/office/drawing/2014/main" id="{E892B367-374D-191A-246D-C82BA2844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41" y="2932251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98" name="椭圆 197">
            <a:extLst>
              <a:ext uri="{FF2B5EF4-FFF2-40B4-BE49-F238E27FC236}">
                <a16:creationId xmlns:a16="http://schemas.microsoft.com/office/drawing/2014/main" id="{35712E6C-C267-20F4-D0D8-5C8EE2A06357}"/>
              </a:ext>
            </a:extLst>
          </p:cNvPr>
          <p:cNvSpPr/>
          <p:nvPr/>
        </p:nvSpPr>
        <p:spPr>
          <a:xfrm>
            <a:off x="20533370" y="2676970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99" name="文本框 198">
            <a:extLst>
              <a:ext uri="{FF2B5EF4-FFF2-40B4-BE49-F238E27FC236}">
                <a16:creationId xmlns:a16="http://schemas.microsoft.com/office/drawing/2014/main" id="{EA91B44C-5A44-4F9E-C97F-9307DFEB90BD}"/>
              </a:ext>
            </a:extLst>
          </p:cNvPr>
          <p:cNvSpPr txBox="1"/>
          <p:nvPr/>
        </p:nvSpPr>
        <p:spPr>
          <a:xfrm>
            <a:off x="20481471" y="2675611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E1</a:t>
            </a:r>
            <a:endParaRPr lang="zh-CN" altLang="en-US" sz="1400" b="1" dirty="0"/>
          </a:p>
        </p:txBody>
      </p:sp>
      <p:sp>
        <p:nvSpPr>
          <p:cNvPr id="200" name="椭圆 199">
            <a:extLst>
              <a:ext uri="{FF2B5EF4-FFF2-40B4-BE49-F238E27FC236}">
                <a16:creationId xmlns:a16="http://schemas.microsoft.com/office/drawing/2014/main" id="{00FAA96A-8997-0B92-CBD8-E649414801F6}"/>
              </a:ext>
            </a:extLst>
          </p:cNvPr>
          <p:cNvSpPr/>
          <p:nvPr/>
        </p:nvSpPr>
        <p:spPr>
          <a:xfrm>
            <a:off x="21713406" y="2781684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84EF2E55-B1EF-2B63-7C9D-E8ADD635379B}"/>
              </a:ext>
            </a:extLst>
          </p:cNvPr>
          <p:cNvSpPr txBox="1"/>
          <p:nvPr/>
        </p:nvSpPr>
        <p:spPr>
          <a:xfrm>
            <a:off x="21661509" y="2780325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E2</a:t>
            </a:r>
            <a:endParaRPr lang="zh-CN" altLang="en-US" sz="1400" b="1" dirty="0"/>
          </a:p>
        </p:txBody>
      </p:sp>
      <p:sp>
        <p:nvSpPr>
          <p:cNvPr id="202" name="椭圆 201">
            <a:extLst>
              <a:ext uri="{FF2B5EF4-FFF2-40B4-BE49-F238E27FC236}">
                <a16:creationId xmlns:a16="http://schemas.microsoft.com/office/drawing/2014/main" id="{CA073E1E-C4A8-7627-FBB3-9789449F8610}"/>
              </a:ext>
            </a:extLst>
          </p:cNvPr>
          <p:cNvSpPr/>
          <p:nvPr/>
        </p:nvSpPr>
        <p:spPr>
          <a:xfrm>
            <a:off x="20533351" y="2885060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3" name="文本框 202">
            <a:extLst>
              <a:ext uri="{FF2B5EF4-FFF2-40B4-BE49-F238E27FC236}">
                <a16:creationId xmlns:a16="http://schemas.microsoft.com/office/drawing/2014/main" id="{C4525FB4-3C75-B402-7594-42FA5B6E3F55}"/>
              </a:ext>
            </a:extLst>
          </p:cNvPr>
          <p:cNvSpPr txBox="1"/>
          <p:nvPr/>
        </p:nvSpPr>
        <p:spPr>
          <a:xfrm>
            <a:off x="20481454" y="2883702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E0</a:t>
            </a:r>
            <a:endParaRPr lang="zh-CN" altLang="en-US" sz="1400" b="1" dirty="0"/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CE8CE302-F54D-3D05-EFA6-CDE333223B6C}"/>
              </a:ext>
            </a:extLst>
          </p:cNvPr>
          <p:cNvSpPr/>
          <p:nvPr/>
        </p:nvSpPr>
        <p:spPr>
          <a:xfrm>
            <a:off x="20533351" y="3102438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5" name="文本框 204">
            <a:extLst>
              <a:ext uri="{FF2B5EF4-FFF2-40B4-BE49-F238E27FC236}">
                <a16:creationId xmlns:a16="http://schemas.microsoft.com/office/drawing/2014/main" id="{6B4A8BAE-8ACB-1E5C-5CD9-386859219109}"/>
              </a:ext>
            </a:extLst>
          </p:cNvPr>
          <p:cNvSpPr txBox="1"/>
          <p:nvPr/>
        </p:nvSpPr>
        <p:spPr>
          <a:xfrm>
            <a:off x="20481454" y="3101079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E4</a:t>
            </a:r>
            <a:endParaRPr lang="zh-CN" altLang="en-US" sz="1400" b="1" dirty="0"/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2DBB7238-B72A-6D69-3D00-96D9655A535A}"/>
              </a:ext>
            </a:extLst>
          </p:cNvPr>
          <p:cNvSpPr/>
          <p:nvPr/>
        </p:nvSpPr>
        <p:spPr>
          <a:xfrm>
            <a:off x="21682785" y="299374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7" name="文本框 206">
            <a:extLst>
              <a:ext uri="{FF2B5EF4-FFF2-40B4-BE49-F238E27FC236}">
                <a16:creationId xmlns:a16="http://schemas.microsoft.com/office/drawing/2014/main" id="{FE6CC933-499E-DC4C-83BC-69ECEB3691F9}"/>
              </a:ext>
            </a:extLst>
          </p:cNvPr>
          <p:cNvSpPr txBox="1"/>
          <p:nvPr/>
        </p:nvSpPr>
        <p:spPr>
          <a:xfrm>
            <a:off x="21630888" y="299238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E3</a:t>
            </a:r>
            <a:endParaRPr lang="zh-CN" altLang="en-US" sz="1400" b="1" dirty="0"/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EAD9349F-A82B-695F-8C5C-BB179C209B14}"/>
              </a:ext>
            </a:extLst>
          </p:cNvPr>
          <p:cNvSpPr/>
          <p:nvPr/>
        </p:nvSpPr>
        <p:spPr>
          <a:xfrm>
            <a:off x="19421722" y="2783043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9" name="文本框 208">
            <a:extLst>
              <a:ext uri="{FF2B5EF4-FFF2-40B4-BE49-F238E27FC236}">
                <a16:creationId xmlns:a16="http://schemas.microsoft.com/office/drawing/2014/main" id="{433E70B6-682C-0BD3-8335-F2FFDCBCD7B9}"/>
              </a:ext>
            </a:extLst>
          </p:cNvPr>
          <p:cNvSpPr txBox="1"/>
          <p:nvPr/>
        </p:nvSpPr>
        <p:spPr>
          <a:xfrm>
            <a:off x="19369823" y="2781684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E6</a:t>
            </a:r>
            <a:endParaRPr lang="zh-CN" altLang="en-US" sz="1400" b="1" dirty="0"/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852B70E0-A33F-7D52-C406-8C38827ADE74}"/>
              </a:ext>
            </a:extLst>
          </p:cNvPr>
          <p:cNvSpPr/>
          <p:nvPr/>
        </p:nvSpPr>
        <p:spPr>
          <a:xfrm>
            <a:off x="19391101" y="2995106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0C26745E-4A34-4C6C-2E91-E25E1CF3072A}"/>
              </a:ext>
            </a:extLst>
          </p:cNvPr>
          <p:cNvSpPr txBox="1"/>
          <p:nvPr/>
        </p:nvSpPr>
        <p:spPr>
          <a:xfrm>
            <a:off x="19339202" y="2993747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E5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377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0A62E-18F8-0A84-AD9B-0B1F42143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形 20">
            <a:extLst>
              <a:ext uri="{FF2B5EF4-FFF2-40B4-BE49-F238E27FC236}">
                <a16:creationId xmlns:a16="http://schemas.microsoft.com/office/drawing/2014/main" id="{C18C4397-E09B-120C-2924-34803DDB3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66" y="59121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57A4B7F9-9684-EFB3-C832-A2B36D013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21" y="162499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3" name="图形 22">
            <a:extLst>
              <a:ext uri="{FF2B5EF4-FFF2-40B4-BE49-F238E27FC236}">
                <a16:creationId xmlns:a16="http://schemas.microsoft.com/office/drawing/2014/main" id="{5ABB12C5-A5E7-D4E2-358A-255CE5B16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04" y="377281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7E7EFDCF-4052-99FE-166E-B74D02A2E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35" y="265876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5" name="图形 24">
            <a:extLst>
              <a:ext uri="{FF2B5EF4-FFF2-40B4-BE49-F238E27FC236}">
                <a16:creationId xmlns:a16="http://schemas.microsoft.com/office/drawing/2014/main" id="{83D99710-7364-2EA0-2F9B-023C5D439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52" y="480658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E27C9202-D74E-70E9-1532-B865447F9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42" y="162498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7712594C-6824-0F47-E901-19A70241C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25" y="3772812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28" name="椭圆 27">
            <a:extLst>
              <a:ext uri="{FF2B5EF4-FFF2-40B4-BE49-F238E27FC236}">
                <a16:creationId xmlns:a16="http://schemas.microsoft.com/office/drawing/2014/main" id="{2D8567FF-A2C1-DECE-D014-2B7D0B28822E}"/>
              </a:ext>
            </a:extLst>
          </p:cNvPr>
          <p:cNvSpPr/>
          <p:nvPr/>
        </p:nvSpPr>
        <p:spPr>
          <a:xfrm>
            <a:off x="15100554" y="12199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441855E-810B-DEC0-078A-38BEBA970062}"/>
              </a:ext>
            </a:extLst>
          </p:cNvPr>
          <p:cNvSpPr txBox="1"/>
          <p:nvPr/>
        </p:nvSpPr>
        <p:spPr>
          <a:xfrm>
            <a:off x="15048655" y="120640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F1</a:t>
            </a:r>
            <a:endParaRPr lang="zh-CN" altLang="en-US" sz="1400" b="1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B8E6DDAD-90A8-2666-ACDC-B5B219349ED4}"/>
              </a:ext>
            </a:extLst>
          </p:cNvPr>
          <p:cNvSpPr/>
          <p:nvPr/>
        </p:nvSpPr>
        <p:spPr>
          <a:xfrm>
            <a:off x="16280590" y="226714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7DC546C-5241-F555-751A-5B1E31C0902D}"/>
              </a:ext>
            </a:extLst>
          </p:cNvPr>
          <p:cNvSpPr txBox="1"/>
          <p:nvPr/>
        </p:nvSpPr>
        <p:spPr>
          <a:xfrm>
            <a:off x="16228692" y="225355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F2</a:t>
            </a:r>
            <a:endParaRPr lang="zh-CN" altLang="en-US" sz="1400" b="1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63DD44EB-99CB-D85B-44F5-206C9188AD2B}"/>
              </a:ext>
            </a:extLst>
          </p:cNvPr>
          <p:cNvSpPr/>
          <p:nvPr/>
        </p:nvSpPr>
        <p:spPr>
          <a:xfrm>
            <a:off x="15100536" y="330090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6A16A9E-69B4-2218-3C7D-E111D8C0A84F}"/>
              </a:ext>
            </a:extLst>
          </p:cNvPr>
          <p:cNvSpPr txBox="1"/>
          <p:nvPr/>
        </p:nvSpPr>
        <p:spPr>
          <a:xfrm>
            <a:off x="15048637" y="328731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F0</a:t>
            </a:r>
            <a:endParaRPr lang="zh-CN" altLang="en-US" sz="1400" b="1" dirty="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1F8D4612-64F0-B505-AFBF-B74B25775492}"/>
              </a:ext>
            </a:extLst>
          </p:cNvPr>
          <p:cNvSpPr/>
          <p:nvPr/>
        </p:nvSpPr>
        <p:spPr>
          <a:xfrm>
            <a:off x="15100536" y="54746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00BD7AE-2AF6-DF12-A6A9-0DA5703E45FA}"/>
              </a:ext>
            </a:extLst>
          </p:cNvPr>
          <p:cNvSpPr txBox="1"/>
          <p:nvPr/>
        </p:nvSpPr>
        <p:spPr>
          <a:xfrm>
            <a:off x="15048637" y="546109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F4</a:t>
            </a:r>
            <a:endParaRPr lang="zh-CN" altLang="en-US" sz="1400" b="1" dirty="0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FD5B6A87-7D88-5049-3997-8B03D11F1D12}"/>
              </a:ext>
            </a:extLst>
          </p:cNvPr>
          <p:cNvSpPr/>
          <p:nvPr/>
        </p:nvSpPr>
        <p:spPr>
          <a:xfrm>
            <a:off x="16249969" y="438777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FB56A04-073E-B67F-0742-6E552D6690CF}"/>
              </a:ext>
            </a:extLst>
          </p:cNvPr>
          <p:cNvSpPr txBox="1"/>
          <p:nvPr/>
        </p:nvSpPr>
        <p:spPr>
          <a:xfrm>
            <a:off x="16198071" y="437418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F3</a:t>
            </a:r>
            <a:endParaRPr lang="zh-CN" altLang="en-US" sz="1400" b="1" dirty="0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CD3C6CCF-E6BA-B759-5BA1-713581EF35E7}"/>
              </a:ext>
            </a:extLst>
          </p:cNvPr>
          <p:cNvSpPr/>
          <p:nvPr/>
        </p:nvSpPr>
        <p:spPr>
          <a:xfrm>
            <a:off x="13988906" y="228072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3FF7040-B70B-BFD9-4352-C6E362DC1268}"/>
              </a:ext>
            </a:extLst>
          </p:cNvPr>
          <p:cNvSpPr txBox="1"/>
          <p:nvPr/>
        </p:nvSpPr>
        <p:spPr>
          <a:xfrm>
            <a:off x="13937007" y="226714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F6</a:t>
            </a:r>
            <a:endParaRPr lang="zh-CN" altLang="en-US" sz="1400" b="1" dirty="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FF6B06ED-87BB-0E07-3FD7-7A29065C9460}"/>
              </a:ext>
            </a:extLst>
          </p:cNvPr>
          <p:cNvSpPr/>
          <p:nvPr/>
        </p:nvSpPr>
        <p:spPr>
          <a:xfrm>
            <a:off x="13958285" y="440136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B43FC66-845E-312A-6229-9BF7F01A943C}"/>
              </a:ext>
            </a:extLst>
          </p:cNvPr>
          <p:cNvSpPr txBox="1"/>
          <p:nvPr/>
        </p:nvSpPr>
        <p:spPr>
          <a:xfrm>
            <a:off x="13906386" y="438777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F5</a:t>
            </a:r>
            <a:endParaRPr lang="zh-CN" altLang="en-US" sz="1400" b="1" dirty="0"/>
          </a:p>
        </p:txBody>
      </p:sp>
      <p:pic>
        <p:nvPicPr>
          <p:cNvPr id="42" name="图形 41">
            <a:extLst>
              <a:ext uri="{FF2B5EF4-FFF2-40B4-BE49-F238E27FC236}">
                <a16:creationId xmlns:a16="http://schemas.microsoft.com/office/drawing/2014/main" id="{4A20868E-B4DA-D3A9-0B92-0A35DC13B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51" y="67150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3" name="图形 42">
            <a:extLst>
              <a:ext uri="{FF2B5EF4-FFF2-40B4-BE49-F238E27FC236}">
                <a16:creationId xmlns:a16="http://schemas.microsoft.com/office/drawing/2014/main" id="{89CC7C2A-846C-2A2C-113C-68E02C8C1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106" y="170527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EA4F2C0A-33F1-0DF4-5BA3-1C532E5FA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87" y="385309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5" name="图形 44">
            <a:extLst>
              <a:ext uri="{FF2B5EF4-FFF2-40B4-BE49-F238E27FC236}">
                <a16:creationId xmlns:a16="http://schemas.microsoft.com/office/drawing/2014/main" id="{42D26876-0F05-5AAD-27F4-D8E4A2B79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420" y="273904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6" name="图形 45">
            <a:extLst>
              <a:ext uri="{FF2B5EF4-FFF2-40B4-BE49-F238E27FC236}">
                <a16:creationId xmlns:a16="http://schemas.microsoft.com/office/drawing/2014/main" id="{ED06184B-3982-B02F-84A4-2D6D5F3B2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436" y="488686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7" name="图形 46">
            <a:extLst>
              <a:ext uri="{FF2B5EF4-FFF2-40B4-BE49-F238E27FC236}">
                <a16:creationId xmlns:a16="http://schemas.microsoft.com/office/drawing/2014/main" id="{63556D00-0E25-3C15-7BD8-58D378C7B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27" y="170527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8" name="图形 47">
            <a:extLst>
              <a:ext uri="{FF2B5EF4-FFF2-40B4-BE49-F238E27FC236}">
                <a16:creationId xmlns:a16="http://schemas.microsoft.com/office/drawing/2014/main" id="{B221253A-F341-76F8-2A10-28AF3ED0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08" y="3853095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49" name="椭圆 48">
            <a:extLst>
              <a:ext uri="{FF2B5EF4-FFF2-40B4-BE49-F238E27FC236}">
                <a16:creationId xmlns:a16="http://schemas.microsoft.com/office/drawing/2014/main" id="{047C675A-7EB2-E141-644E-921E76695D48}"/>
              </a:ext>
            </a:extLst>
          </p:cNvPr>
          <p:cNvSpPr/>
          <p:nvPr/>
        </p:nvSpPr>
        <p:spPr>
          <a:xfrm>
            <a:off x="20574037" y="130027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BD274D5-0A25-3BBB-E629-9AEF99D1920F}"/>
              </a:ext>
            </a:extLst>
          </p:cNvPr>
          <p:cNvSpPr txBox="1"/>
          <p:nvPr/>
        </p:nvSpPr>
        <p:spPr>
          <a:xfrm>
            <a:off x="20522139" y="12866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F1</a:t>
            </a:r>
            <a:endParaRPr lang="zh-CN" altLang="en-US" sz="1400" b="1" dirty="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DE39C746-1FA6-E8DF-DFDE-1B626D568BFB}"/>
              </a:ext>
            </a:extLst>
          </p:cNvPr>
          <p:cNvSpPr/>
          <p:nvPr/>
        </p:nvSpPr>
        <p:spPr>
          <a:xfrm>
            <a:off x="21754075" y="234742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84CE043-0EB6-C721-3A35-D501629DCF18}"/>
              </a:ext>
            </a:extLst>
          </p:cNvPr>
          <p:cNvSpPr txBox="1"/>
          <p:nvPr/>
        </p:nvSpPr>
        <p:spPr>
          <a:xfrm>
            <a:off x="21702176" y="233383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F2</a:t>
            </a:r>
            <a:endParaRPr lang="zh-CN" altLang="en-US" sz="1400" b="1" dirty="0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AE3ED503-6264-A866-2726-42E3FB61E5F5}"/>
              </a:ext>
            </a:extLst>
          </p:cNvPr>
          <p:cNvSpPr/>
          <p:nvPr/>
        </p:nvSpPr>
        <p:spPr>
          <a:xfrm>
            <a:off x="20574020" y="338118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0FCAEECC-AF18-492E-7953-DE4A6041966F}"/>
              </a:ext>
            </a:extLst>
          </p:cNvPr>
          <p:cNvSpPr txBox="1"/>
          <p:nvPr/>
        </p:nvSpPr>
        <p:spPr>
          <a:xfrm>
            <a:off x="20522121" y="336760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F0</a:t>
            </a:r>
            <a:endParaRPr lang="zh-CN" altLang="en-US" sz="1400" b="1" dirty="0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5F905895-16E1-A26A-C88D-DDCD69C600FF}"/>
              </a:ext>
            </a:extLst>
          </p:cNvPr>
          <p:cNvSpPr/>
          <p:nvPr/>
        </p:nvSpPr>
        <p:spPr>
          <a:xfrm>
            <a:off x="20574020" y="555496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927B3AF2-6906-B1BE-14BA-9C06FF29FD70}"/>
              </a:ext>
            </a:extLst>
          </p:cNvPr>
          <p:cNvSpPr txBox="1"/>
          <p:nvPr/>
        </p:nvSpPr>
        <p:spPr>
          <a:xfrm>
            <a:off x="20522121" y="554137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F4</a:t>
            </a:r>
            <a:endParaRPr lang="zh-CN" altLang="en-US" sz="1400" b="1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510BE3ED-B330-19AE-C117-9A8D8820D786}"/>
              </a:ext>
            </a:extLst>
          </p:cNvPr>
          <p:cNvSpPr/>
          <p:nvPr/>
        </p:nvSpPr>
        <p:spPr>
          <a:xfrm>
            <a:off x="21723454" y="446805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CB686DC-9B5B-EE8F-7D0E-2FDFF487E1AB}"/>
              </a:ext>
            </a:extLst>
          </p:cNvPr>
          <p:cNvSpPr txBox="1"/>
          <p:nvPr/>
        </p:nvSpPr>
        <p:spPr>
          <a:xfrm>
            <a:off x="21671555" y="445447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F3</a:t>
            </a:r>
            <a:endParaRPr lang="zh-CN" altLang="en-US" sz="1400" b="1" dirty="0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2FB84277-23A0-2AC1-0051-2F01579EBD09}"/>
              </a:ext>
            </a:extLst>
          </p:cNvPr>
          <p:cNvSpPr/>
          <p:nvPr/>
        </p:nvSpPr>
        <p:spPr>
          <a:xfrm>
            <a:off x="19462389" y="236101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F50AE926-6F42-282B-2E84-7E9DD798F89C}"/>
              </a:ext>
            </a:extLst>
          </p:cNvPr>
          <p:cNvSpPr txBox="1"/>
          <p:nvPr/>
        </p:nvSpPr>
        <p:spPr>
          <a:xfrm>
            <a:off x="19410491" y="234742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F6</a:t>
            </a:r>
            <a:endParaRPr lang="zh-CN" altLang="en-US" sz="1400" b="1" dirty="0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AFC8E1BD-1137-59B7-D94A-B72D912A899C}"/>
              </a:ext>
            </a:extLst>
          </p:cNvPr>
          <p:cNvSpPr/>
          <p:nvPr/>
        </p:nvSpPr>
        <p:spPr>
          <a:xfrm>
            <a:off x="19431768" y="448164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45AC1832-0EBC-8BDE-F48E-7399D7967476}"/>
              </a:ext>
            </a:extLst>
          </p:cNvPr>
          <p:cNvSpPr txBox="1"/>
          <p:nvPr/>
        </p:nvSpPr>
        <p:spPr>
          <a:xfrm>
            <a:off x="19379870" y="446805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F5</a:t>
            </a:r>
            <a:endParaRPr lang="zh-CN" altLang="en-US" sz="1400" b="1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4EA8CF6A-ECC0-3DDF-1840-CC9E4D186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49" y="687200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98809CEC-E100-6B40-0B07-3F3C66EDC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604" y="790578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52422478-3A23-53E6-2647-5CE24ABA7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86" y="1005360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0CEBE6AA-AB00-64C6-DD3A-02BEF317A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18" y="893955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A66D2DB5-EC37-1887-E67A-06A6533B9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33" y="1108737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2A66760C-2079-ABAB-A39C-E4B4FF310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25" y="790578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23242071-9D25-046A-F099-90BBCD7EF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07" y="10053603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4883FDA1-C0B3-2C39-8E5A-2B6F7E8DDA81}"/>
              </a:ext>
            </a:extLst>
          </p:cNvPr>
          <p:cNvSpPr/>
          <p:nvPr/>
        </p:nvSpPr>
        <p:spPr>
          <a:xfrm>
            <a:off x="15100536" y="750078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EB7570-1C48-0CEC-C1B4-A5F8911A8386}"/>
              </a:ext>
            </a:extLst>
          </p:cNvPr>
          <p:cNvSpPr txBox="1"/>
          <p:nvPr/>
        </p:nvSpPr>
        <p:spPr>
          <a:xfrm>
            <a:off x="15048637" y="748720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F1</a:t>
            </a:r>
            <a:endParaRPr lang="zh-CN" altLang="en-US" sz="1400" b="1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BA48575-2B66-1D28-62B7-75832876E341}"/>
              </a:ext>
            </a:extLst>
          </p:cNvPr>
          <p:cNvSpPr/>
          <p:nvPr/>
        </p:nvSpPr>
        <p:spPr>
          <a:xfrm>
            <a:off x="16280573" y="854793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1D8C39-29DD-3681-EFEF-2992E75F6E0E}"/>
              </a:ext>
            </a:extLst>
          </p:cNvPr>
          <p:cNvSpPr txBox="1"/>
          <p:nvPr/>
        </p:nvSpPr>
        <p:spPr>
          <a:xfrm>
            <a:off x="16228674" y="853434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F2</a:t>
            </a:r>
            <a:endParaRPr lang="zh-CN" altLang="en-US" sz="1400" b="1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A1585D6-73A4-CB7E-D95B-31AB4F135905}"/>
              </a:ext>
            </a:extLst>
          </p:cNvPr>
          <p:cNvSpPr/>
          <p:nvPr/>
        </p:nvSpPr>
        <p:spPr>
          <a:xfrm>
            <a:off x="15100517" y="95816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F25658C-AE0B-F8B4-1736-F225D7AB109C}"/>
              </a:ext>
            </a:extLst>
          </p:cNvPr>
          <p:cNvSpPr txBox="1"/>
          <p:nvPr/>
        </p:nvSpPr>
        <p:spPr>
          <a:xfrm>
            <a:off x="15048620" y="956810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F0</a:t>
            </a:r>
            <a:endParaRPr lang="zh-CN" altLang="en-US" sz="1400" b="1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FE251FB-B3FD-8B7C-DF90-E16564139307}"/>
              </a:ext>
            </a:extLst>
          </p:cNvPr>
          <p:cNvSpPr/>
          <p:nvPr/>
        </p:nvSpPr>
        <p:spPr>
          <a:xfrm>
            <a:off x="15100517" y="1175546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1034991-4BF6-FBC3-4367-8BD86E30054F}"/>
              </a:ext>
            </a:extLst>
          </p:cNvPr>
          <p:cNvSpPr txBox="1"/>
          <p:nvPr/>
        </p:nvSpPr>
        <p:spPr>
          <a:xfrm>
            <a:off x="15048620" y="1174188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F4</a:t>
            </a:r>
            <a:endParaRPr lang="zh-CN" altLang="en-US" sz="1400" b="1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1054BBC-351A-8D94-00C2-717E2E48AC9F}"/>
              </a:ext>
            </a:extLst>
          </p:cNvPr>
          <p:cNvSpPr/>
          <p:nvPr/>
        </p:nvSpPr>
        <p:spPr>
          <a:xfrm>
            <a:off x="16249952" y="1066856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ED643A9-D49B-54F3-6D58-213D97BCD2A5}"/>
              </a:ext>
            </a:extLst>
          </p:cNvPr>
          <p:cNvSpPr txBox="1"/>
          <p:nvPr/>
        </p:nvSpPr>
        <p:spPr>
          <a:xfrm>
            <a:off x="16198053" y="1065497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F3</a:t>
            </a:r>
            <a:endParaRPr lang="zh-CN" altLang="en-US" sz="1400" b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968FC74-7457-0669-CB4B-17F40B28DAC9}"/>
              </a:ext>
            </a:extLst>
          </p:cNvPr>
          <p:cNvSpPr/>
          <p:nvPr/>
        </p:nvSpPr>
        <p:spPr>
          <a:xfrm>
            <a:off x="13988887" y="856151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FB8287C-483A-1A06-6F56-603518880366}"/>
              </a:ext>
            </a:extLst>
          </p:cNvPr>
          <p:cNvSpPr txBox="1"/>
          <p:nvPr/>
        </p:nvSpPr>
        <p:spPr>
          <a:xfrm>
            <a:off x="13936989" y="854793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F6</a:t>
            </a:r>
            <a:endParaRPr lang="zh-CN" altLang="en-US" sz="1400" b="1" dirty="0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1AB24248-BD4D-E0A1-84B8-86DA8A83D59C}"/>
              </a:ext>
            </a:extLst>
          </p:cNvPr>
          <p:cNvSpPr/>
          <p:nvPr/>
        </p:nvSpPr>
        <p:spPr>
          <a:xfrm>
            <a:off x="13958266" y="1068215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498C8760-A456-E0BC-62D4-EEFE0B7F5AF2}"/>
              </a:ext>
            </a:extLst>
          </p:cNvPr>
          <p:cNvSpPr txBox="1"/>
          <p:nvPr/>
        </p:nvSpPr>
        <p:spPr>
          <a:xfrm>
            <a:off x="13906368" y="1066856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F5</a:t>
            </a:r>
            <a:endParaRPr lang="zh-CN" altLang="en-US" sz="1400" b="1" dirty="0"/>
          </a:p>
        </p:txBody>
      </p:sp>
      <p:pic>
        <p:nvPicPr>
          <p:cNvPr id="65" name="图形 64">
            <a:extLst>
              <a:ext uri="{FF2B5EF4-FFF2-40B4-BE49-F238E27FC236}">
                <a16:creationId xmlns:a16="http://schemas.microsoft.com/office/drawing/2014/main" id="{CB345D53-0C71-E1A9-BEED-C9DB538A4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32" y="695229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6" name="图形 65">
            <a:extLst>
              <a:ext uri="{FF2B5EF4-FFF2-40B4-BE49-F238E27FC236}">
                <a16:creationId xmlns:a16="http://schemas.microsoft.com/office/drawing/2014/main" id="{DE86308D-B372-71EE-A28D-7595E3ECE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87" y="798606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7" name="图形 66">
            <a:extLst>
              <a:ext uri="{FF2B5EF4-FFF2-40B4-BE49-F238E27FC236}">
                <a16:creationId xmlns:a16="http://schemas.microsoft.com/office/drawing/2014/main" id="{4F1DF4AB-5227-1FBC-0AC3-DEF998760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70" y="1013388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8" name="图形 67">
            <a:extLst>
              <a:ext uri="{FF2B5EF4-FFF2-40B4-BE49-F238E27FC236}">
                <a16:creationId xmlns:a16="http://schemas.microsoft.com/office/drawing/2014/main" id="{83124BA7-3502-3A5D-7C76-CEB8A6395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401" y="901983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69" name="图形 68">
            <a:extLst>
              <a:ext uri="{FF2B5EF4-FFF2-40B4-BE49-F238E27FC236}">
                <a16:creationId xmlns:a16="http://schemas.microsoft.com/office/drawing/2014/main" id="{7CD2C60E-26C7-CB11-0A89-3F481EBA9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418" y="1116766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0" name="图形 69">
            <a:extLst>
              <a:ext uri="{FF2B5EF4-FFF2-40B4-BE49-F238E27FC236}">
                <a16:creationId xmlns:a16="http://schemas.microsoft.com/office/drawing/2014/main" id="{6994C8E0-075C-90B9-9C91-F07BAD8A6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3008" y="798606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71" name="图形 70">
            <a:extLst>
              <a:ext uri="{FF2B5EF4-FFF2-40B4-BE49-F238E27FC236}">
                <a16:creationId xmlns:a16="http://schemas.microsoft.com/office/drawing/2014/main" id="{D0651584-C50B-0791-8CD9-243F97218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91" y="1013388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72" name="椭圆 71">
            <a:extLst>
              <a:ext uri="{FF2B5EF4-FFF2-40B4-BE49-F238E27FC236}">
                <a16:creationId xmlns:a16="http://schemas.microsoft.com/office/drawing/2014/main" id="{8E6D61DC-8E91-5BC6-4654-C38706BD8B60}"/>
              </a:ext>
            </a:extLst>
          </p:cNvPr>
          <p:cNvSpPr/>
          <p:nvPr/>
        </p:nvSpPr>
        <p:spPr>
          <a:xfrm>
            <a:off x="20574020" y="758106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767E8442-E1A2-37B3-5F09-4D454ED261C9}"/>
              </a:ext>
            </a:extLst>
          </p:cNvPr>
          <p:cNvSpPr txBox="1"/>
          <p:nvPr/>
        </p:nvSpPr>
        <p:spPr>
          <a:xfrm>
            <a:off x="20522121" y="756748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F1</a:t>
            </a:r>
            <a:endParaRPr lang="zh-CN" altLang="en-US" sz="1400" b="1" dirty="0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489EDAC8-126F-A7D9-E7C4-9D67AB2EECEA}"/>
              </a:ext>
            </a:extLst>
          </p:cNvPr>
          <p:cNvSpPr/>
          <p:nvPr/>
        </p:nvSpPr>
        <p:spPr>
          <a:xfrm>
            <a:off x="21754056" y="862821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91CB18DC-507B-6F71-C161-D477FF90323C}"/>
              </a:ext>
            </a:extLst>
          </p:cNvPr>
          <p:cNvSpPr txBox="1"/>
          <p:nvPr/>
        </p:nvSpPr>
        <p:spPr>
          <a:xfrm>
            <a:off x="21702158" y="861462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F2</a:t>
            </a:r>
            <a:endParaRPr lang="zh-CN" altLang="en-US" sz="1400" b="1" dirty="0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C902EFE3-A347-F194-3C23-7F65FAD3E999}"/>
              </a:ext>
            </a:extLst>
          </p:cNvPr>
          <p:cNvSpPr/>
          <p:nvPr/>
        </p:nvSpPr>
        <p:spPr>
          <a:xfrm>
            <a:off x="20574002" y="966197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01B3A26E-7FD3-670C-B50A-CD9FAF811E81}"/>
              </a:ext>
            </a:extLst>
          </p:cNvPr>
          <p:cNvSpPr txBox="1"/>
          <p:nvPr/>
        </p:nvSpPr>
        <p:spPr>
          <a:xfrm>
            <a:off x="20522103" y="96483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F0</a:t>
            </a:r>
            <a:endParaRPr lang="zh-CN" altLang="en-US" sz="1400" b="1" dirty="0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5B4C19F1-74DA-087C-9F73-144AEB125A15}"/>
              </a:ext>
            </a:extLst>
          </p:cNvPr>
          <p:cNvSpPr/>
          <p:nvPr/>
        </p:nvSpPr>
        <p:spPr>
          <a:xfrm>
            <a:off x="20574002" y="1183575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9540BBFF-E4D3-0BE5-FD54-6634572ADDC5}"/>
              </a:ext>
            </a:extLst>
          </p:cNvPr>
          <p:cNvSpPr txBox="1"/>
          <p:nvPr/>
        </p:nvSpPr>
        <p:spPr>
          <a:xfrm>
            <a:off x="20522103" y="1182216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F4</a:t>
            </a:r>
            <a:endParaRPr lang="zh-CN" altLang="en-US" sz="1400" b="1" dirty="0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1E265C47-B422-48D0-A6DD-29D1816FCBD0}"/>
              </a:ext>
            </a:extLst>
          </p:cNvPr>
          <p:cNvSpPr/>
          <p:nvPr/>
        </p:nvSpPr>
        <p:spPr>
          <a:xfrm>
            <a:off x="21723435" y="1074884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5BF5EF07-88EA-8B8A-DF8E-434753D1F7BB}"/>
              </a:ext>
            </a:extLst>
          </p:cNvPr>
          <p:cNvSpPr txBox="1"/>
          <p:nvPr/>
        </p:nvSpPr>
        <p:spPr>
          <a:xfrm>
            <a:off x="21671537" y="1073526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F3</a:t>
            </a:r>
            <a:endParaRPr lang="zh-CN" altLang="en-US" sz="1400" b="1" dirty="0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EF4DF4F4-F3B1-1344-88D9-90E5444ED2F9}"/>
              </a:ext>
            </a:extLst>
          </p:cNvPr>
          <p:cNvSpPr/>
          <p:nvPr/>
        </p:nvSpPr>
        <p:spPr>
          <a:xfrm>
            <a:off x="19462372" y="864180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EDD1D678-5160-98FA-1129-913F24F027D8}"/>
              </a:ext>
            </a:extLst>
          </p:cNvPr>
          <p:cNvSpPr txBox="1"/>
          <p:nvPr/>
        </p:nvSpPr>
        <p:spPr>
          <a:xfrm>
            <a:off x="19410473" y="862821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F6</a:t>
            </a:r>
            <a:endParaRPr lang="zh-CN" altLang="en-US" sz="1400" b="1" dirty="0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B6446B44-1F5F-96B5-399D-61223BB51F96}"/>
              </a:ext>
            </a:extLst>
          </p:cNvPr>
          <p:cNvSpPr/>
          <p:nvPr/>
        </p:nvSpPr>
        <p:spPr>
          <a:xfrm>
            <a:off x="19431751" y="1076243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26EE5994-1FD9-9708-BF6E-22E044A11162}"/>
              </a:ext>
            </a:extLst>
          </p:cNvPr>
          <p:cNvSpPr txBox="1"/>
          <p:nvPr/>
        </p:nvSpPr>
        <p:spPr>
          <a:xfrm>
            <a:off x="19379852" y="1074884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F5</a:t>
            </a:r>
            <a:endParaRPr lang="zh-CN" altLang="en-US" sz="1400" b="1" dirty="0"/>
          </a:p>
        </p:txBody>
      </p:sp>
      <p:pic>
        <p:nvPicPr>
          <p:cNvPr id="86" name="图形 85">
            <a:extLst>
              <a:ext uri="{FF2B5EF4-FFF2-40B4-BE49-F238E27FC236}">
                <a16:creationId xmlns:a16="http://schemas.microsoft.com/office/drawing/2014/main" id="{F87AD91B-4CEA-6480-02FF-5FB98CF24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78930" y="1323098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7" name="图形 86">
            <a:extLst>
              <a:ext uri="{FF2B5EF4-FFF2-40B4-BE49-F238E27FC236}">
                <a16:creationId xmlns:a16="http://schemas.microsoft.com/office/drawing/2014/main" id="{11B546F6-83B4-87B2-6AA3-C3AF15A8D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86" y="1426475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8" name="图形 87">
            <a:extLst>
              <a:ext uri="{FF2B5EF4-FFF2-40B4-BE49-F238E27FC236}">
                <a16:creationId xmlns:a16="http://schemas.microsoft.com/office/drawing/2014/main" id="{78E15267-3663-0479-5FFF-7033479CA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633567" y="1641258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89" name="图形 88">
            <a:extLst>
              <a:ext uri="{FF2B5EF4-FFF2-40B4-BE49-F238E27FC236}">
                <a16:creationId xmlns:a16="http://schemas.microsoft.com/office/drawing/2014/main" id="{A4CD6C9F-3572-9365-D6E6-A1A537546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12900" y="1529853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0" name="图形 89">
            <a:extLst>
              <a:ext uri="{FF2B5EF4-FFF2-40B4-BE49-F238E27FC236}">
                <a16:creationId xmlns:a16="http://schemas.microsoft.com/office/drawing/2014/main" id="{129E64C5-CFFC-4376-DD8D-5470054A8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45916" y="1744635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1" name="图形 90">
            <a:extLst>
              <a:ext uri="{FF2B5EF4-FFF2-40B4-BE49-F238E27FC236}">
                <a16:creationId xmlns:a16="http://schemas.microsoft.com/office/drawing/2014/main" id="{6138621D-55E2-C582-9D07-7AEAA22A6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507" y="1426475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92" name="图形 91">
            <a:extLst>
              <a:ext uri="{FF2B5EF4-FFF2-40B4-BE49-F238E27FC236}">
                <a16:creationId xmlns:a16="http://schemas.microsoft.com/office/drawing/2014/main" id="{AE170B04-0F24-D4D5-496C-D285454BD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339488" y="16412580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93" name="椭圆 92">
            <a:extLst>
              <a:ext uri="{FF2B5EF4-FFF2-40B4-BE49-F238E27FC236}">
                <a16:creationId xmlns:a16="http://schemas.microsoft.com/office/drawing/2014/main" id="{65A4E8DD-B287-13DD-345C-FEE6FA8B200D}"/>
              </a:ext>
            </a:extLst>
          </p:cNvPr>
          <p:cNvSpPr/>
          <p:nvPr/>
        </p:nvSpPr>
        <p:spPr>
          <a:xfrm>
            <a:off x="15100517" y="1385976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BBE79CC7-99AB-74E0-3D1A-9849D9236101}"/>
              </a:ext>
            </a:extLst>
          </p:cNvPr>
          <p:cNvSpPr txBox="1"/>
          <p:nvPr/>
        </p:nvSpPr>
        <p:spPr>
          <a:xfrm>
            <a:off x="15048620" y="1384617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F1</a:t>
            </a:r>
            <a:endParaRPr lang="zh-CN" altLang="en-US" sz="1400" b="1" dirty="0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ACDEC07C-9ADC-3CC7-C286-A845CEEC641D}"/>
              </a:ext>
            </a:extLst>
          </p:cNvPr>
          <p:cNvSpPr/>
          <p:nvPr/>
        </p:nvSpPr>
        <p:spPr>
          <a:xfrm>
            <a:off x="16280555" y="1490690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CE043BF7-8B89-1F21-C960-158D662C1B47}"/>
              </a:ext>
            </a:extLst>
          </p:cNvPr>
          <p:cNvSpPr txBox="1"/>
          <p:nvPr/>
        </p:nvSpPr>
        <p:spPr>
          <a:xfrm>
            <a:off x="16228656" y="1489332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F2</a:t>
            </a:r>
            <a:endParaRPr lang="zh-CN" altLang="en-US" sz="1400" b="1" dirty="0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D9A33726-C86B-F63D-DAB6-298FDF745ED5}"/>
              </a:ext>
            </a:extLst>
          </p:cNvPr>
          <p:cNvSpPr/>
          <p:nvPr/>
        </p:nvSpPr>
        <p:spPr>
          <a:xfrm>
            <a:off x="15100500" y="1594067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A8A1BB90-FC2F-69BF-E7CC-793280E14F7D}"/>
              </a:ext>
            </a:extLst>
          </p:cNvPr>
          <p:cNvSpPr txBox="1"/>
          <p:nvPr/>
        </p:nvSpPr>
        <p:spPr>
          <a:xfrm>
            <a:off x="15048601" y="1592708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F0</a:t>
            </a:r>
            <a:endParaRPr lang="zh-CN" altLang="en-US" sz="1400" b="1" dirty="0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17AF462C-2F31-5D9C-BF49-A3F2FD63D7DB}"/>
              </a:ext>
            </a:extLst>
          </p:cNvPr>
          <p:cNvSpPr/>
          <p:nvPr/>
        </p:nvSpPr>
        <p:spPr>
          <a:xfrm>
            <a:off x="15100500" y="1811444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31BB6702-BE97-BD04-D520-1126FFC1D230}"/>
              </a:ext>
            </a:extLst>
          </p:cNvPr>
          <p:cNvSpPr txBox="1"/>
          <p:nvPr/>
        </p:nvSpPr>
        <p:spPr>
          <a:xfrm>
            <a:off x="15048601" y="1810086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F4</a:t>
            </a:r>
            <a:endParaRPr lang="zh-CN" altLang="en-US" sz="1400" b="1" dirty="0"/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3E0D9624-1BD5-9142-27FB-3B231AE395F9}"/>
              </a:ext>
            </a:extLst>
          </p:cNvPr>
          <p:cNvSpPr/>
          <p:nvPr/>
        </p:nvSpPr>
        <p:spPr>
          <a:xfrm>
            <a:off x="16249934" y="1702754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7FEF9390-A313-BA1B-8D5A-DBE1BC01BAA5}"/>
              </a:ext>
            </a:extLst>
          </p:cNvPr>
          <p:cNvSpPr txBox="1"/>
          <p:nvPr/>
        </p:nvSpPr>
        <p:spPr>
          <a:xfrm>
            <a:off x="16198035" y="1701395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F3</a:t>
            </a:r>
            <a:endParaRPr lang="zh-CN" altLang="en-US" sz="1400" b="1" dirty="0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2C73CB81-F34F-3878-6103-CE56BBF3CEB6}"/>
              </a:ext>
            </a:extLst>
          </p:cNvPr>
          <p:cNvSpPr/>
          <p:nvPr/>
        </p:nvSpPr>
        <p:spPr>
          <a:xfrm>
            <a:off x="13988869" y="1492049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F0931377-402E-9ABE-CC87-996DCB5D9AB1}"/>
              </a:ext>
            </a:extLst>
          </p:cNvPr>
          <p:cNvSpPr txBox="1"/>
          <p:nvPr/>
        </p:nvSpPr>
        <p:spPr>
          <a:xfrm>
            <a:off x="13936971" y="1490690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F6</a:t>
            </a:r>
            <a:endParaRPr lang="zh-CN" altLang="en-US" sz="1400" b="1" dirty="0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3242A3FE-8681-07DE-937B-024988C99E1D}"/>
              </a:ext>
            </a:extLst>
          </p:cNvPr>
          <p:cNvSpPr/>
          <p:nvPr/>
        </p:nvSpPr>
        <p:spPr>
          <a:xfrm>
            <a:off x="13958248" y="1704112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E27EFF94-4F84-505C-96A8-EC9E3EE6E82E}"/>
              </a:ext>
            </a:extLst>
          </p:cNvPr>
          <p:cNvSpPr txBox="1"/>
          <p:nvPr/>
        </p:nvSpPr>
        <p:spPr>
          <a:xfrm>
            <a:off x="13906350" y="1702754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F5</a:t>
            </a:r>
            <a:endParaRPr lang="zh-CN" altLang="en-US" sz="1400" b="1" dirty="0"/>
          </a:p>
        </p:txBody>
      </p:sp>
      <p:pic>
        <p:nvPicPr>
          <p:cNvPr id="107" name="图形 106">
            <a:extLst>
              <a:ext uri="{FF2B5EF4-FFF2-40B4-BE49-F238E27FC236}">
                <a16:creationId xmlns:a16="http://schemas.microsoft.com/office/drawing/2014/main" id="{DBD45C63-E9A2-D38D-F000-4801D4469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52415" y="1331126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08" name="图形 107">
            <a:extLst>
              <a:ext uri="{FF2B5EF4-FFF2-40B4-BE49-F238E27FC236}">
                <a16:creationId xmlns:a16="http://schemas.microsoft.com/office/drawing/2014/main" id="{6092118F-7F34-513A-365D-4EFEF434B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70" y="1434504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09" name="图形 108">
            <a:extLst>
              <a:ext uri="{FF2B5EF4-FFF2-40B4-BE49-F238E27FC236}">
                <a16:creationId xmlns:a16="http://schemas.microsoft.com/office/drawing/2014/main" id="{F505A3E3-969D-48C1-64B6-50E865C2B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107052" y="1649286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0" name="图形 109">
            <a:extLst>
              <a:ext uri="{FF2B5EF4-FFF2-40B4-BE49-F238E27FC236}">
                <a16:creationId xmlns:a16="http://schemas.microsoft.com/office/drawing/2014/main" id="{0C48931D-7534-4E8A-EC79-61BBFF71A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86384" y="1537881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1" name="图形 110">
            <a:extLst>
              <a:ext uri="{FF2B5EF4-FFF2-40B4-BE49-F238E27FC236}">
                <a16:creationId xmlns:a16="http://schemas.microsoft.com/office/drawing/2014/main" id="{893F3278-6323-2EA0-39E2-9068C8DFB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9399" y="1752663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2" name="图形 111">
            <a:extLst>
              <a:ext uri="{FF2B5EF4-FFF2-40B4-BE49-F238E27FC236}">
                <a16:creationId xmlns:a16="http://schemas.microsoft.com/office/drawing/2014/main" id="{36141047-8227-1309-8A86-85918FC10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91" y="1434504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13" name="图形 112">
            <a:extLst>
              <a:ext uri="{FF2B5EF4-FFF2-40B4-BE49-F238E27FC236}">
                <a16:creationId xmlns:a16="http://schemas.microsoft.com/office/drawing/2014/main" id="{867FE54D-E9A1-BCCE-5FF1-247A79E3A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812973" y="16492864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14" name="椭圆 113">
            <a:extLst>
              <a:ext uri="{FF2B5EF4-FFF2-40B4-BE49-F238E27FC236}">
                <a16:creationId xmlns:a16="http://schemas.microsoft.com/office/drawing/2014/main" id="{2A20DAC9-09DD-6611-9B02-A1CAACFB1BD9}"/>
              </a:ext>
            </a:extLst>
          </p:cNvPr>
          <p:cNvSpPr/>
          <p:nvPr/>
        </p:nvSpPr>
        <p:spPr>
          <a:xfrm>
            <a:off x="20574002" y="1394004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E842BD37-203E-6957-F07E-6CC2CFC0FFC6}"/>
              </a:ext>
            </a:extLst>
          </p:cNvPr>
          <p:cNvSpPr txBox="1"/>
          <p:nvPr/>
        </p:nvSpPr>
        <p:spPr>
          <a:xfrm>
            <a:off x="20522103" y="1392646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F1</a:t>
            </a:r>
            <a:endParaRPr lang="zh-CN" altLang="en-US" sz="1400" b="1" dirty="0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EB5D3C09-D785-BA59-735E-0BEB445E5BAA}"/>
              </a:ext>
            </a:extLst>
          </p:cNvPr>
          <p:cNvSpPr/>
          <p:nvPr/>
        </p:nvSpPr>
        <p:spPr>
          <a:xfrm>
            <a:off x="21754038" y="1498719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028C2585-1F90-6FEE-1BDC-2AEA366C9A33}"/>
              </a:ext>
            </a:extLst>
          </p:cNvPr>
          <p:cNvSpPr txBox="1"/>
          <p:nvPr/>
        </p:nvSpPr>
        <p:spPr>
          <a:xfrm>
            <a:off x="21702140" y="1497360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F2</a:t>
            </a:r>
            <a:endParaRPr lang="zh-CN" altLang="en-US" sz="1400" b="1" dirty="0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19D1140B-6365-D383-A364-EFD5ED400CAC}"/>
              </a:ext>
            </a:extLst>
          </p:cNvPr>
          <p:cNvSpPr/>
          <p:nvPr/>
        </p:nvSpPr>
        <p:spPr>
          <a:xfrm>
            <a:off x="20573983" y="1602095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72B0CF6E-A854-307E-144B-0C27E5CF6CEF}"/>
              </a:ext>
            </a:extLst>
          </p:cNvPr>
          <p:cNvSpPr txBox="1"/>
          <p:nvPr/>
        </p:nvSpPr>
        <p:spPr>
          <a:xfrm>
            <a:off x="20522086" y="1600737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F0</a:t>
            </a:r>
            <a:endParaRPr lang="zh-CN" altLang="en-US" sz="1400" b="1" dirty="0"/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5A3E3A02-CC15-0B09-FAA2-93D7B30A3838}"/>
              </a:ext>
            </a:extLst>
          </p:cNvPr>
          <p:cNvSpPr/>
          <p:nvPr/>
        </p:nvSpPr>
        <p:spPr>
          <a:xfrm>
            <a:off x="20573983" y="1819472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92F8259C-3421-E616-D1F1-0EDD755FDB5B}"/>
              </a:ext>
            </a:extLst>
          </p:cNvPr>
          <p:cNvSpPr txBox="1"/>
          <p:nvPr/>
        </p:nvSpPr>
        <p:spPr>
          <a:xfrm>
            <a:off x="20522086" y="1818114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F4</a:t>
            </a:r>
            <a:endParaRPr lang="zh-CN" altLang="en-US" sz="1400" b="1" dirty="0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3D5093DE-87ED-760B-7303-17030B5332A7}"/>
              </a:ext>
            </a:extLst>
          </p:cNvPr>
          <p:cNvSpPr/>
          <p:nvPr/>
        </p:nvSpPr>
        <p:spPr>
          <a:xfrm>
            <a:off x="21723417" y="1710782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8255C2B3-8984-74DF-D937-05CFC1E2E071}"/>
              </a:ext>
            </a:extLst>
          </p:cNvPr>
          <p:cNvSpPr txBox="1"/>
          <p:nvPr/>
        </p:nvSpPr>
        <p:spPr>
          <a:xfrm>
            <a:off x="21671519" y="1709424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F3</a:t>
            </a:r>
            <a:endParaRPr lang="zh-CN" altLang="en-US" sz="1400" b="1" dirty="0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58B56936-6A8A-DA68-D095-4E8E70103F61}"/>
              </a:ext>
            </a:extLst>
          </p:cNvPr>
          <p:cNvSpPr/>
          <p:nvPr/>
        </p:nvSpPr>
        <p:spPr>
          <a:xfrm>
            <a:off x="19462354" y="150007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00D979FA-1B11-5A84-5D4F-F693B2A311DC}"/>
              </a:ext>
            </a:extLst>
          </p:cNvPr>
          <p:cNvSpPr txBox="1"/>
          <p:nvPr/>
        </p:nvSpPr>
        <p:spPr>
          <a:xfrm>
            <a:off x="19410455" y="1498719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F6</a:t>
            </a:r>
            <a:endParaRPr lang="zh-CN" altLang="en-US" sz="1400" b="1" dirty="0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1A136877-5DD9-05D1-CB2B-D99D11867186}"/>
              </a:ext>
            </a:extLst>
          </p:cNvPr>
          <p:cNvSpPr/>
          <p:nvPr/>
        </p:nvSpPr>
        <p:spPr>
          <a:xfrm>
            <a:off x="19431732" y="1712141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A9E3C084-3F1D-C616-20CD-DC1EEAC3A87B}"/>
              </a:ext>
            </a:extLst>
          </p:cNvPr>
          <p:cNvSpPr txBox="1"/>
          <p:nvPr/>
        </p:nvSpPr>
        <p:spPr>
          <a:xfrm>
            <a:off x="19379834" y="1710782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F5</a:t>
            </a:r>
            <a:endParaRPr lang="zh-CN" altLang="en-US" sz="1400" b="1" dirty="0"/>
          </a:p>
        </p:txBody>
      </p:sp>
      <p:pic>
        <p:nvPicPr>
          <p:cNvPr id="128" name="图形 127">
            <a:extLst>
              <a:ext uri="{FF2B5EF4-FFF2-40B4-BE49-F238E27FC236}">
                <a16:creationId xmlns:a16="http://schemas.microsoft.com/office/drawing/2014/main" id="{FDCED1CC-DA84-9F22-1953-9993A9D94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38317" y="1970166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29" name="图形 128">
            <a:extLst>
              <a:ext uri="{FF2B5EF4-FFF2-40B4-BE49-F238E27FC236}">
                <a16:creationId xmlns:a16="http://schemas.microsoft.com/office/drawing/2014/main" id="{CA91BCFB-6CC0-9D8B-3E3C-132590E05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72" y="2073543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0" name="图形 129">
            <a:extLst>
              <a:ext uri="{FF2B5EF4-FFF2-40B4-BE49-F238E27FC236}">
                <a16:creationId xmlns:a16="http://schemas.microsoft.com/office/drawing/2014/main" id="{837C931D-F6F0-4648-324A-F202AC721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54" y="2288325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1" name="图形 130">
            <a:extLst>
              <a:ext uri="{FF2B5EF4-FFF2-40B4-BE49-F238E27FC236}">
                <a16:creationId xmlns:a16="http://schemas.microsoft.com/office/drawing/2014/main" id="{5236A83E-B43D-AC91-6257-40D1C631D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372286" y="2176920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2" name="图形 131">
            <a:extLst>
              <a:ext uri="{FF2B5EF4-FFF2-40B4-BE49-F238E27FC236}">
                <a16:creationId xmlns:a16="http://schemas.microsoft.com/office/drawing/2014/main" id="{E84CA93A-38B0-2BA3-55A5-79EE1563A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05301" y="2391702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3" name="图形 132">
            <a:extLst>
              <a:ext uri="{FF2B5EF4-FFF2-40B4-BE49-F238E27FC236}">
                <a16:creationId xmlns:a16="http://schemas.microsoft.com/office/drawing/2014/main" id="{1C72241A-73ED-D65C-4011-215DE0DF1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93" y="2073543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34" name="图形 133">
            <a:extLst>
              <a:ext uri="{FF2B5EF4-FFF2-40B4-BE49-F238E27FC236}">
                <a16:creationId xmlns:a16="http://schemas.microsoft.com/office/drawing/2014/main" id="{A58DB8C9-44BF-60CE-8CED-78B0AA6E3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75" y="2288325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35" name="椭圆 134">
            <a:extLst>
              <a:ext uri="{FF2B5EF4-FFF2-40B4-BE49-F238E27FC236}">
                <a16:creationId xmlns:a16="http://schemas.microsoft.com/office/drawing/2014/main" id="{B5F594AF-8F1F-179E-DB92-433686DD6682}"/>
              </a:ext>
            </a:extLst>
          </p:cNvPr>
          <p:cNvSpPr/>
          <p:nvPr/>
        </p:nvSpPr>
        <p:spPr>
          <a:xfrm>
            <a:off x="15059904" y="2033043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60AA667D-AB2E-AEB8-5F99-D19C757E754B}"/>
              </a:ext>
            </a:extLst>
          </p:cNvPr>
          <p:cNvSpPr txBox="1"/>
          <p:nvPr/>
        </p:nvSpPr>
        <p:spPr>
          <a:xfrm>
            <a:off x="15008005" y="2031685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F1</a:t>
            </a:r>
            <a:endParaRPr lang="zh-CN" altLang="en-US" sz="1400" b="1" dirty="0"/>
          </a:p>
        </p:txBody>
      </p:sp>
      <p:sp>
        <p:nvSpPr>
          <p:cNvPr id="137" name="椭圆 136">
            <a:extLst>
              <a:ext uri="{FF2B5EF4-FFF2-40B4-BE49-F238E27FC236}">
                <a16:creationId xmlns:a16="http://schemas.microsoft.com/office/drawing/2014/main" id="{B3F8F4B2-C69D-A470-A326-21B5109C0722}"/>
              </a:ext>
            </a:extLst>
          </p:cNvPr>
          <p:cNvSpPr/>
          <p:nvPr/>
        </p:nvSpPr>
        <p:spPr>
          <a:xfrm>
            <a:off x="16239940" y="2137758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F800C1F2-D23B-4EB3-4534-DE11E8DD998E}"/>
              </a:ext>
            </a:extLst>
          </p:cNvPr>
          <p:cNvSpPr txBox="1"/>
          <p:nvPr/>
        </p:nvSpPr>
        <p:spPr>
          <a:xfrm>
            <a:off x="16188042" y="2136399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F2</a:t>
            </a:r>
            <a:endParaRPr lang="zh-CN" altLang="en-US" sz="1400" b="1" dirty="0"/>
          </a:p>
        </p:txBody>
      </p:sp>
      <p:sp>
        <p:nvSpPr>
          <p:cNvPr id="139" name="椭圆 138">
            <a:extLst>
              <a:ext uri="{FF2B5EF4-FFF2-40B4-BE49-F238E27FC236}">
                <a16:creationId xmlns:a16="http://schemas.microsoft.com/office/drawing/2014/main" id="{8FA5364A-7187-4398-B940-44D5C289C9BA}"/>
              </a:ext>
            </a:extLst>
          </p:cNvPr>
          <p:cNvSpPr/>
          <p:nvPr/>
        </p:nvSpPr>
        <p:spPr>
          <a:xfrm>
            <a:off x="15059885" y="2241134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7F452AEC-CABD-26E2-D5E8-2DFA2DD11FF8}"/>
              </a:ext>
            </a:extLst>
          </p:cNvPr>
          <p:cNvSpPr txBox="1"/>
          <p:nvPr/>
        </p:nvSpPr>
        <p:spPr>
          <a:xfrm>
            <a:off x="15007988" y="2239776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F0</a:t>
            </a:r>
            <a:endParaRPr lang="zh-CN" altLang="en-US" sz="1400" b="1" dirty="0"/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DD8609BB-1C93-7B70-D285-21A7D7451C85}"/>
              </a:ext>
            </a:extLst>
          </p:cNvPr>
          <p:cNvSpPr/>
          <p:nvPr/>
        </p:nvSpPr>
        <p:spPr>
          <a:xfrm>
            <a:off x="15059885" y="2458512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A2083A6A-5A86-741F-791C-807C795D60BE}"/>
              </a:ext>
            </a:extLst>
          </p:cNvPr>
          <p:cNvSpPr txBox="1"/>
          <p:nvPr/>
        </p:nvSpPr>
        <p:spPr>
          <a:xfrm>
            <a:off x="15007988" y="2457153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F4</a:t>
            </a:r>
            <a:endParaRPr lang="zh-CN" altLang="en-US" sz="1400" b="1" dirty="0"/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id="{D2678760-5DA6-9024-68F7-8EDD7F3F8C75}"/>
              </a:ext>
            </a:extLst>
          </p:cNvPr>
          <p:cNvSpPr/>
          <p:nvPr/>
        </p:nvSpPr>
        <p:spPr>
          <a:xfrm>
            <a:off x="16209319" y="2349821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D6FC8E45-3852-B48F-1F94-F42AA015D3E5}"/>
              </a:ext>
            </a:extLst>
          </p:cNvPr>
          <p:cNvSpPr txBox="1"/>
          <p:nvPr/>
        </p:nvSpPr>
        <p:spPr>
          <a:xfrm>
            <a:off x="16157421" y="2348463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F3</a:t>
            </a:r>
            <a:endParaRPr lang="zh-CN" altLang="en-US" sz="1400" b="1" dirty="0"/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381F67AE-8762-9458-68B9-34289C3A73DF}"/>
              </a:ext>
            </a:extLst>
          </p:cNvPr>
          <p:cNvSpPr/>
          <p:nvPr/>
        </p:nvSpPr>
        <p:spPr>
          <a:xfrm>
            <a:off x="13948256" y="2139117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95DA608D-0CB3-DAA6-B45A-AF3C4B51AF41}"/>
              </a:ext>
            </a:extLst>
          </p:cNvPr>
          <p:cNvSpPr txBox="1"/>
          <p:nvPr/>
        </p:nvSpPr>
        <p:spPr>
          <a:xfrm>
            <a:off x="13896357" y="2137758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F6</a:t>
            </a:r>
            <a:endParaRPr lang="zh-CN" altLang="en-US" sz="1400" b="1" dirty="0"/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65980C42-4420-FE15-4156-CB5003D31F6C}"/>
              </a:ext>
            </a:extLst>
          </p:cNvPr>
          <p:cNvSpPr/>
          <p:nvPr/>
        </p:nvSpPr>
        <p:spPr>
          <a:xfrm>
            <a:off x="13917635" y="2351180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3175E869-C880-D3D7-30A4-EC6BC60FCFF4}"/>
              </a:ext>
            </a:extLst>
          </p:cNvPr>
          <p:cNvSpPr txBox="1"/>
          <p:nvPr/>
        </p:nvSpPr>
        <p:spPr>
          <a:xfrm>
            <a:off x="13865736" y="2349821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F5</a:t>
            </a:r>
            <a:endParaRPr lang="zh-CN" altLang="en-US" sz="1400" b="1" dirty="0"/>
          </a:p>
        </p:txBody>
      </p:sp>
      <p:pic>
        <p:nvPicPr>
          <p:cNvPr id="149" name="图形 148">
            <a:extLst>
              <a:ext uri="{FF2B5EF4-FFF2-40B4-BE49-F238E27FC236}">
                <a16:creationId xmlns:a16="http://schemas.microsoft.com/office/drawing/2014/main" id="{370A58C8-FED8-F4D9-A5C4-9B64AB608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1800" y="1978194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0" name="图形 149">
            <a:extLst>
              <a:ext uri="{FF2B5EF4-FFF2-40B4-BE49-F238E27FC236}">
                <a16:creationId xmlns:a16="http://schemas.microsoft.com/office/drawing/2014/main" id="{D73A526B-8BFF-F4AF-FD0D-A2886E22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55" y="208157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1" name="图形 150">
            <a:extLst>
              <a:ext uri="{FF2B5EF4-FFF2-40B4-BE49-F238E27FC236}">
                <a16:creationId xmlns:a16="http://schemas.microsoft.com/office/drawing/2014/main" id="{949125B2-F2CB-2E81-022D-3833467CB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38" y="2296354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2" name="图形 151">
            <a:extLst>
              <a:ext uri="{FF2B5EF4-FFF2-40B4-BE49-F238E27FC236}">
                <a16:creationId xmlns:a16="http://schemas.microsoft.com/office/drawing/2014/main" id="{E0508440-E7B1-A8AC-E0D7-DE9C575F6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45769" y="2184949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3" name="图形 152">
            <a:extLst>
              <a:ext uri="{FF2B5EF4-FFF2-40B4-BE49-F238E27FC236}">
                <a16:creationId xmlns:a16="http://schemas.microsoft.com/office/drawing/2014/main" id="{E4F2122B-B261-1A70-9ADA-1767E2048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78786" y="2399731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4" name="图形 153">
            <a:extLst>
              <a:ext uri="{FF2B5EF4-FFF2-40B4-BE49-F238E27FC236}">
                <a16:creationId xmlns:a16="http://schemas.microsoft.com/office/drawing/2014/main" id="{4836CB61-1DA7-CCBA-9695-78FE838DB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76" y="208157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55" name="图形 154">
            <a:extLst>
              <a:ext uri="{FF2B5EF4-FFF2-40B4-BE49-F238E27FC236}">
                <a16:creationId xmlns:a16="http://schemas.microsoft.com/office/drawing/2014/main" id="{34F0C062-0FF4-F87C-7632-56659826C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59" y="22963540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56" name="椭圆 155">
            <a:extLst>
              <a:ext uri="{FF2B5EF4-FFF2-40B4-BE49-F238E27FC236}">
                <a16:creationId xmlns:a16="http://schemas.microsoft.com/office/drawing/2014/main" id="{9A9A757D-8653-D09E-9853-45DC059D680E}"/>
              </a:ext>
            </a:extLst>
          </p:cNvPr>
          <p:cNvSpPr/>
          <p:nvPr/>
        </p:nvSpPr>
        <p:spPr>
          <a:xfrm>
            <a:off x="20533387" y="2041072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F1EF3531-2EE1-6F71-7195-405CDB896FE9}"/>
              </a:ext>
            </a:extLst>
          </p:cNvPr>
          <p:cNvSpPr txBox="1"/>
          <p:nvPr/>
        </p:nvSpPr>
        <p:spPr>
          <a:xfrm>
            <a:off x="20481489" y="2039713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F1</a:t>
            </a:r>
            <a:endParaRPr lang="zh-CN" altLang="en-US" sz="1400" b="1" dirty="0"/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C746A2B9-8415-5D13-AD41-8A6821CE50B5}"/>
              </a:ext>
            </a:extLst>
          </p:cNvPr>
          <p:cNvSpPr/>
          <p:nvPr/>
        </p:nvSpPr>
        <p:spPr>
          <a:xfrm>
            <a:off x="21713425" y="2145786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8C433CBF-F975-874D-228A-93787E245D30}"/>
              </a:ext>
            </a:extLst>
          </p:cNvPr>
          <p:cNvSpPr txBox="1"/>
          <p:nvPr/>
        </p:nvSpPr>
        <p:spPr>
          <a:xfrm>
            <a:off x="21661526" y="2144428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F2</a:t>
            </a:r>
            <a:endParaRPr lang="zh-CN" altLang="en-US" sz="1400" b="1" dirty="0"/>
          </a:p>
        </p:txBody>
      </p:sp>
      <p:sp>
        <p:nvSpPr>
          <p:cNvPr id="160" name="椭圆 159">
            <a:extLst>
              <a:ext uri="{FF2B5EF4-FFF2-40B4-BE49-F238E27FC236}">
                <a16:creationId xmlns:a16="http://schemas.microsoft.com/office/drawing/2014/main" id="{5532689E-62FA-61E3-5D6F-71479691B969}"/>
              </a:ext>
            </a:extLst>
          </p:cNvPr>
          <p:cNvSpPr/>
          <p:nvPr/>
        </p:nvSpPr>
        <p:spPr>
          <a:xfrm>
            <a:off x="20533370" y="2249163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2E8D526F-9F41-DB55-C63E-70792855D623}"/>
              </a:ext>
            </a:extLst>
          </p:cNvPr>
          <p:cNvSpPr txBox="1"/>
          <p:nvPr/>
        </p:nvSpPr>
        <p:spPr>
          <a:xfrm>
            <a:off x="20481471" y="2247804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F0</a:t>
            </a:r>
            <a:endParaRPr lang="zh-CN" altLang="en-US" sz="1400" b="1" dirty="0"/>
          </a:p>
        </p:txBody>
      </p:sp>
      <p:sp>
        <p:nvSpPr>
          <p:cNvPr id="162" name="椭圆 161">
            <a:extLst>
              <a:ext uri="{FF2B5EF4-FFF2-40B4-BE49-F238E27FC236}">
                <a16:creationId xmlns:a16="http://schemas.microsoft.com/office/drawing/2014/main" id="{4A8813D9-1807-DA3E-090C-28534B7BCD56}"/>
              </a:ext>
            </a:extLst>
          </p:cNvPr>
          <p:cNvSpPr/>
          <p:nvPr/>
        </p:nvSpPr>
        <p:spPr>
          <a:xfrm>
            <a:off x="20533370" y="2466540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12DD3E2E-3EAF-D85C-9D55-6E753F2FB585}"/>
              </a:ext>
            </a:extLst>
          </p:cNvPr>
          <p:cNvSpPr txBox="1"/>
          <p:nvPr/>
        </p:nvSpPr>
        <p:spPr>
          <a:xfrm>
            <a:off x="20481471" y="24651820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F4</a:t>
            </a:r>
            <a:endParaRPr lang="zh-CN" altLang="en-US" sz="1400" b="1" dirty="0"/>
          </a:p>
        </p:txBody>
      </p:sp>
      <p:sp>
        <p:nvSpPr>
          <p:cNvPr id="164" name="椭圆 163">
            <a:extLst>
              <a:ext uri="{FF2B5EF4-FFF2-40B4-BE49-F238E27FC236}">
                <a16:creationId xmlns:a16="http://schemas.microsoft.com/office/drawing/2014/main" id="{A3C0C3D5-66BE-A854-F36D-52E5456F8D5B}"/>
              </a:ext>
            </a:extLst>
          </p:cNvPr>
          <p:cNvSpPr/>
          <p:nvPr/>
        </p:nvSpPr>
        <p:spPr>
          <a:xfrm>
            <a:off x="21682804" y="23578502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CC301B40-F7D5-A142-2E07-26228F606B52}"/>
              </a:ext>
            </a:extLst>
          </p:cNvPr>
          <p:cNvSpPr txBox="1"/>
          <p:nvPr/>
        </p:nvSpPr>
        <p:spPr>
          <a:xfrm>
            <a:off x="21630905" y="23564916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F3</a:t>
            </a:r>
            <a:endParaRPr lang="zh-CN" altLang="en-US" sz="1400" b="1" dirty="0"/>
          </a:p>
        </p:txBody>
      </p:sp>
      <p:sp>
        <p:nvSpPr>
          <p:cNvPr id="166" name="椭圆 165">
            <a:extLst>
              <a:ext uri="{FF2B5EF4-FFF2-40B4-BE49-F238E27FC236}">
                <a16:creationId xmlns:a16="http://schemas.microsoft.com/office/drawing/2014/main" id="{D1E87A1D-74D0-CE4B-55E3-89004916E47F}"/>
              </a:ext>
            </a:extLst>
          </p:cNvPr>
          <p:cNvSpPr/>
          <p:nvPr/>
        </p:nvSpPr>
        <p:spPr>
          <a:xfrm>
            <a:off x="19421739" y="2147145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207AB8FC-46E7-FD46-0A49-1583B23C9374}"/>
              </a:ext>
            </a:extLst>
          </p:cNvPr>
          <p:cNvSpPr txBox="1"/>
          <p:nvPr/>
        </p:nvSpPr>
        <p:spPr>
          <a:xfrm>
            <a:off x="19369841" y="21457868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F6</a:t>
            </a:r>
            <a:endParaRPr lang="zh-CN" altLang="en-US" sz="1400" b="1" dirty="0"/>
          </a:p>
        </p:txBody>
      </p:sp>
      <p:sp>
        <p:nvSpPr>
          <p:cNvPr id="168" name="椭圆 167">
            <a:extLst>
              <a:ext uri="{FF2B5EF4-FFF2-40B4-BE49-F238E27FC236}">
                <a16:creationId xmlns:a16="http://schemas.microsoft.com/office/drawing/2014/main" id="{276F1198-C8E6-B598-E9AD-8056DA8B1ABE}"/>
              </a:ext>
            </a:extLst>
          </p:cNvPr>
          <p:cNvSpPr/>
          <p:nvPr/>
        </p:nvSpPr>
        <p:spPr>
          <a:xfrm>
            <a:off x="19391118" y="23592087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1524F828-2F6C-F1A5-677A-20D4C3B14EA7}"/>
              </a:ext>
            </a:extLst>
          </p:cNvPr>
          <p:cNvSpPr txBox="1"/>
          <p:nvPr/>
        </p:nvSpPr>
        <p:spPr>
          <a:xfrm>
            <a:off x="19339220" y="23578502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F5</a:t>
            </a:r>
            <a:endParaRPr lang="zh-CN" altLang="en-US" sz="1400" b="1" dirty="0"/>
          </a:p>
        </p:txBody>
      </p:sp>
      <p:pic>
        <p:nvPicPr>
          <p:cNvPr id="170" name="图形 169">
            <a:extLst>
              <a:ext uri="{FF2B5EF4-FFF2-40B4-BE49-F238E27FC236}">
                <a16:creationId xmlns:a16="http://schemas.microsoft.com/office/drawing/2014/main" id="{44C84B2F-FA5E-FA47-FEAC-B3891C9E0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38298" y="2606063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1" name="图形 170">
            <a:extLst>
              <a:ext uri="{FF2B5EF4-FFF2-40B4-BE49-F238E27FC236}">
                <a16:creationId xmlns:a16="http://schemas.microsoft.com/office/drawing/2014/main" id="{5065C4A4-798A-D664-D56E-547C6291D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54" y="27094411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2" name="图形 171">
            <a:extLst>
              <a:ext uri="{FF2B5EF4-FFF2-40B4-BE49-F238E27FC236}">
                <a16:creationId xmlns:a16="http://schemas.microsoft.com/office/drawing/2014/main" id="{C7B0A7C6-8A8F-EC67-BD1C-A69E71AAD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592935" y="2924223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3" name="图形 172">
            <a:extLst>
              <a:ext uri="{FF2B5EF4-FFF2-40B4-BE49-F238E27FC236}">
                <a16:creationId xmlns:a16="http://schemas.microsoft.com/office/drawing/2014/main" id="{5A070CF9-4A2C-31ED-308F-6785F0616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372268" y="2812818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4" name="图形 173">
            <a:extLst>
              <a:ext uri="{FF2B5EF4-FFF2-40B4-BE49-F238E27FC236}">
                <a16:creationId xmlns:a16="http://schemas.microsoft.com/office/drawing/2014/main" id="{BE23FDC6-AF7D-58F6-CBCC-80A195212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4405284" y="3027600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5" name="图形 174">
            <a:extLst>
              <a:ext uri="{FF2B5EF4-FFF2-40B4-BE49-F238E27FC236}">
                <a16:creationId xmlns:a16="http://schemas.microsoft.com/office/drawing/2014/main" id="{843B6EB9-B8F1-A158-DD29-EC380701A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75" y="2709440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76" name="图形 175">
            <a:extLst>
              <a:ext uri="{FF2B5EF4-FFF2-40B4-BE49-F238E27FC236}">
                <a16:creationId xmlns:a16="http://schemas.microsoft.com/office/drawing/2014/main" id="{638738DA-A540-C672-57D1-ABE65464F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3298856" y="29242233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77" name="椭圆 176">
            <a:extLst>
              <a:ext uri="{FF2B5EF4-FFF2-40B4-BE49-F238E27FC236}">
                <a16:creationId xmlns:a16="http://schemas.microsoft.com/office/drawing/2014/main" id="{98AD98D9-6CC8-18D9-8568-70393BF93087}"/>
              </a:ext>
            </a:extLst>
          </p:cNvPr>
          <p:cNvSpPr/>
          <p:nvPr/>
        </p:nvSpPr>
        <p:spPr>
          <a:xfrm>
            <a:off x="15059885" y="2668941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DDE5B26F-BBC3-C70D-2157-FD5FD9EDED5D}"/>
              </a:ext>
            </a:extLst>
          </p:cNvPr>
          <p:cNvSpPr txBox="1"/>
          <p:nvPr/>
        </p:nvSpPr>
        <p:spPr>
          <a:xfrm>
            <a:off x="15007988" y="2667583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F1</a:t>
            </a:r>
            <a:endParaRPr lang="zh-CN" altLang="en-US" sz="1400" b="1" dirty="0"/>
          </a:p>
        </p:txBody>
      </p:sp>
      <p:sp>
        <p:nvSpPr>
          <p:cNvPr id="179" name="椭圆 178">
            <a:extLst>
              <a:ext uri="{FF2B5EF4-FFF2-40B4-BE49-F238E27FC236}">
                <a16:creationId xmlns:a16="http://schemas.microsoft.com/office/drawing/2014/main" id="{911688ED-32EC-C2E3-2339-76B590D925AB}"/>
              </a:ext>
            </a:extLst>
          </p:cNvPr>
          <p:cNvSpPr/>
          <p:nvPr/>
        </p:nvSpPr>
        <p:spPr>
          <a:xfrm>
            <a:off x="16239923" y="2773656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A4092693-9C37-DA95-F38D-17F28EB2BB10}"/>
              </a:ext>
            </a:extLst>
          </p:cNvPr>
          <p:cNvSpPr txBox="1"/>
          <p:nvPr/>
        </p:nvSpPr>
        <p:spPr>
          <a:xfrm>
            <a:off x="16188024" y="2772297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F2</a:t>
            </a:r>
            <a:endParaRPr lang="zh-CN" altLang="en-US" sz="1400" b="1" dirty="0"/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1DF8B33B-5973-5724-AF31-14C7CF9C13E5}"/>
              </a:ext>
            </a:extLst>
          </p:cNvPr>
          <p:cNvSpPr/>
          <p:nvPr/>
        </p:nvSpPr>
        <p:spPr>
          <a:xfrm>
            <a:off x="15059868" y="2877032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6AF0B019-4BDF-9672-514A-BAF42272B321}"/>
              </a:ext>
            </a:extLst>
          </p:cNvPr>
          <p:cNvSpPr txBox="1"/>
          <p:nvPr/>
        </p:nvSpPr>
        <p:spPr>
          <a:xfrm>
            <a:off x="15007969" y="2875673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F0</a:t>
            </a:r>
            <a:endParaRPr lang="zh-CN" altLang="en-US" sz="1400" b="1" dirty="0"/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1F43F30E-F83A-EA0C-1869-6CF26ACBCDD1}"/>
              </a:ext>
            </a:extLst>
          </p:cNvPr>
          <p:cNvSpPr/>
          <p:nvPr/>
        </p:nvSpPr>
        <p:spPr>
          <a:xfrm>
            <a:off x="15059868" y="30944099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69434464-CFC7-88D9-AD53-A46E265A5EB5}"/>
              </a:ext>
            </a:extLst>
          </p:cNvPr>
          <p:cNvSpPr txBox="1"/>
          <p:nvPr/>
        </p:nvSpPr>
        <p:spPr>
          <a:xfrm>
            <a:off x="15007969" y="3093051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F4</a:t>
            </a:r>
            <a:endParaRPr lang="zh-CN" altLang="en-US" sz="1400" b="1" dirty="0"/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DEA9285A-D345-5E36-F890-E7AF46FCFFF8}"/>
              </a:ext>
            </a:extLst>
          </p:cNvPr>
          <p:cNvSpPr/>
          <p:nvPr/>
        </p:nvSpPr>
        <p:spPr>
          <a:xfrm>
            <a:off x="16209302" y="2985719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FA914FC8-3C33-D03B-C0AD-F48E59579E0E}"/>
              </a:ext>
            </a:extLst>
          </p:cNvPr>
          <p:cNvSpPr txBox="1"/>
          <p:nvPr/>
        </p:nvSpPr>
        <p:spPr>
          <a:xfrm>
            <a:off x="16157403" y="2984360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F3</a:t>
            </a:r>
            <a:endParaRPr lang="zh-CN" altLang="en-US" sz="1400" b="1" dirty="0"/>
          </a:p>
        </p:txBody>
      </p:sp>
      <p:sp>
        <p:nvSpPr>
          <p:cNvPr id="187" name="椭圆 186">
            <a:extLst>
              <a:ext uri="{FF2B5EF4-FFF2-40B4-BE49-F238E27FC236}">
                <a16:creationId xmlns:a16="http://schemas.microsoft.com/office/drawing/2014/main" id="{BEA21699-6538-266C-3415-C67F49585947}"/>
              </a:ext>
            </a:extLst>
          </p:cNvPr>
          <p:cNvSpPr/>
          <p:nvPr/>
        </p:nvSpPr>
        <p:spPr>
          <a:xfrm>
            <a:off x="13948237" y="27750146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8" name="文本框 187">
            <a:extLst>
              <a:ext uri="{FF2B5EF4-FFF2-40B4-BE49-F238E27FC236}">
                <a16:creationId xmlns:a16="http://schemas.microsoft.com/office/drawing/2014/main" id="{29B2F7F8-2290-C578-5970-8885577DB3F4}"/>
              </a:ext>
            </a:extLst>
          </p:cNvPr>
          <p:cNvSpPr txBox="1"/>
          <p:nvPr/>
        </p:nvSpPr>
        <p:spPr>
          <a:xfrm>
            <a:off x="13896340" y="27736561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F6</a:t>
            </a:r>
            <a:endParaRPr lang="zh-CN" altLang="en-US" sz="1400" b="1" dirty="0"/>
          </a:p>
        </p:txBody>
      </p:sp>
      <p:sp>
        <p:nvSpPr>
          <p:cNvPr id="189" name="椭圆 188">
            <a:extLst>
              <a:ext uri="{FF2B5EF4-FFF2-40B4-BE49-F238E27FC236}">
                <a16:creationId xmlns:a16="http://schemas.microsoft.com/office/drawing/2014/main" id="{3893BC7B-C07B-7830-7550-D84F3DFBAB14}"/>
              </a:ext>
            </a:extLst>
          </p:cNvPr>
          <p:cNvSpPr/>
          <p:nvPr/>
        </p:nvSpPr>
        <p:spPr>
          <a:xfrm>
            <a:off x="13917616" y="2987078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90" name="文本框 189">
            <a:extLst>
              <a:ext uri="{FF2B5EF4-FFF2-40B4-BE49-F238E27FC236}">
                <a16:creationId xmlns:a16="http://schemas.microsoft.com/office/drawing/2014/main" id="{9E4E2060-0C36-8521-9CA6-D7E7368A701E}"/>
              </a:ext>
            </a:extLst>
          </p:cNvPr>
          <p:cNvSpPr txBox="1"/>
          <p:nvPr/>
        </p:nvSpPr>
        <p:spPr>
          <a:xfrm>
            <a:off x="13865719" y="2985719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F5</a:t>
            </a:r>
            <a:endParaRPr lang="zh-CN" altLang="en-US" sz="1400" b="1" dirty="0"/>
          </a:p>
        </p:txBody>
      </p:sp>
      <p:pic>
        <p:nvPicPr>
          <p:cNvPr id="191" name="图形 190">
            <a:extLst>
              <a:ext uri="{FF2B5EF4-FFF2-40B4-BE49-F238E27FC236}">
                <a16:creationId xmlns:a16="http://schemas.microsoft.com/office/drawing/2014/main" id="{7F113311-7D67-6CDF-8C7B-DE5ADF222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911783" y="2614092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2" name="图形 191">
            <a:extLst>
              <a:ext uri="{FF2B5EF4-FFF2-40B4-BE49-F238E27FC236}">
                <a16:creationId xmlns:a16="http://schemas.microsoft.com/office/drawing/2014/main" id="{E45AAF89-6CF1-AC94-95E2-761475FD5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38" y="2717469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3" name="图形 192">
            <a:extLst>
              <a:ext uri="{FF2B5EF4-FFF2-40B4-BE49-F238E27FC236}">
                <a16:creationId xmlns:a16="http://schemas.microsoft.com/office/drawing/2014/main" id="{A154B2BC-B6EC-5FB2-B4AD-A0F535F2B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066420" y="2932251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4" name="图形 193">
            <a:extLst>
              <a:ext uri="{FF2B5EF4-FFF2-40B4-BE49-F238E27FC236}">
                <a16:creationId xmlns:a16="http://schemas.microsoft.com/office/drawing/2014/main" id="{96022E6E-B4DE-09E8-B7DD-BEECAB7A8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45752" y="2820846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5" name="图形 194">
            <a:extLst>
              <a:ext uri="{FF2B5EF4-FFF2-40B4-BE49-F238E27FC236}">
                <a16:creationId xmlns:a16="http://schemas.microsoft.com/office/drawing/2014/main" id="{023F061C-D325-0638-549D-BD34A8CFB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9878767" y="3035629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6" name="图形 195">
            <a:extLst>
              <a:ext uri="{FF2B5EF4-FFF2-40B4-BE49-F238E27FC236}">
                <a16:creationId xmlns:a16="http://schemas.microsoft.com/office/drawing/2014/main" id="{89C599D2-4BE3-C6F6-D7D2-D8BC67770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59" y="2717469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197" name="图形 196">
            <a:extLst>
              <a:ext uri="{FF2B5EF4-FFF2-40B4-BE49-F238E27FC236}">
                <a16:creationId xmlns:a16="http://schemas.microsoft.com/office/drawing/2014/main" id="{73ECD321-AF5E-A08D-827C-D9E8A78C1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8772341" y="29322517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198" name="椭圆 197">
            <a:extLst>
              <a:ext uri="{FF2B5EF4-FFF2-40B4-BE49-F238E27FC236}">
                <a16:creationId xmlns:a16="http://schemas.microsoft.com/office/drawing/2014/main" id="{20D1F129-EACB-FE7F-7560-74507E8780CE}"/>
              </a:ext>
            </a:extLst>
          </p:cNvPr>
          <p:cNvSpPr/>
          <p:nvPr/>
        </p:nvSpPr>
        <p:spPr>
          <a:xfrm>
            <a:off x="20533370" y="26769700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99" name="文本框 198">
            <a:extLst>
              <a:ext uri="{FF2B5EF4-FFF2-40B4-BE49-F238E27FC236}">
                <a16:creationId xmlns:a16="http://schemas.microsoft.com/office/drawing/2014/main" id="{62678FB8-332A-4E24-A5CE-8991E838DDB0}"/>
              </a:ext>
            </a:extLst>
          </p:cNvPr>
          <p:cNvSpPr txBox="1"/>
          <p:nvPr/>
        </p:nvSpPr>
        <p:spPr>
          <a:xfrm>
            <a:off x="20481471" y="26756114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F1</a:t>
            </a:r>
            <a:endParaRPr lang="zh-CN" altLang="en-US" sz="1400" b="1" dirty="0"/>
          </a:p>
        </p:txBody>
      </p:sp>
      <p:sp>
        <p:nvSpPr>
          <p:cNvPr id="200" name="椭圆 199">
            <a:extLst>
              <a:ext uri="{FF2B5EF4-FFF2-40B4-BE49-F238E27FC236}">
                <a16:creationId xmlns:a16="http://schemas.microsoft.com/office/drawing/2014/main" id="{F089BFDA-E4A8-708A-68A4-CF7C16ABE247}"/>
              </a:ext>
            </a:extLst>
          </p:cNvPr>
          <p:cNvSpPr/>
          <p:nvPr/>
        </p:nvSpPr>
        <p:spPr>
          <a:xfrm>
            <a:off x="21713406" y="2781684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E336E4C0-FEB4-E9F5-90BD-A31464687CC4}"/>
              </a:ext>
            </a:extLst>
          </p:cNvPr>
          <p:cNvSpPr txBox="1"/>
          <p:nvPr/>
        </p:nvSpPr>
        <p:spPr>
          <a:xfrm>
            <a:off x="21661509" y="2780325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F2</a:t>
            </a:r>
            <a:endParaRPr lang="zh-CN" altLang="en-US" sz="1400" b="1" dirty="0"/>
          </a:p>
        </p:txBody>
      </p:sp>
      <p:sp>
        <p:nvSpPr>
          <p:cNvPr id="202" name="椭圆 201">
            <a:extLst>
              <a:ext uri="{FF2B5EF4-FFF2-40B4-BE49-F238E27FC236}">
                <a16:creationId xmlns:a16="http://schemas.microsoft.com/office/drawing/2014/main" id="{B1797651-EC5F-2245-B4FA-B3F4FA007EB6}"/>
              </a:ext>
            </a:extLst>
          </p:cNvPr>
          <p:cNvSpPr/>
          <p:nvPr/>
        </p:nvSpPr>
        <p:spPr>
          <a:xfrm>
            <a:off x="20533351" y="2885060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3" name="文本框 202">
            <a:extLst>
              <a:ext uri="{FF2B5EF4-FFF2-40B4-BE49-F238E27FC236}">
                <a16:creationId xmlns:a16="http://schemas.microsoft.com/office/drawing/2014/main" id="{E52BDEF0-ABE3-CC62-83B7-0E2F7F797FC1}"/>
              </a:ext>
            </a:extLst>
          </p:cNvPr>
          <p:cNvSpPr txBox="1"/>
          <p:nvPr/>
        </p:nvSpPr>
        <p:spPr>
          <a:xfrm>
            <a:off x="20481454" y="2883702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F0</a:t>
            </a:r>
            <a:endParaRPr lang="zh-CN" altLang="en-US" sz="1400" b="1" dirty="0"/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9825E1F1-1C47-9AF0-58A5-9936AC102DB5}"/>
              </a:ext>
            </a:extLst>
          </p:cNvPr>
          <p:cNvSpPr/>
          <p:nvPr/>
        </p:nvSpPr>
        <p:spPr>
          <a:xfrm>
            <a:off x="20533351" y="31024383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5" name="文本框 204">
            <a:extLst>
              <a:ext uri="{FF2B5EF4-FFF2-40B4-BE49-F238E27FC236}">
                <a16:creationId xmlns:a16="http://schemas.microsoft.com/office/drawing/2014/main" id="{7D1B774E-B8C7-4557-2236-1552C193767F}"/>
              </a:ext>
            </a:extLst>
          </p:cNvPr>
          <p:cNvSpPr txBox="1"/>
          <p:nvPr/>
        </p:nvSpPr>
        <p:spPr>
          <a:xfrm>
            <a:off x="20481454" y="31010797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F4</a:t>
            </a:r>
            <a:endParaRPr lang="zh-CN" altLang="en-US" sz="1400" b="1" dirty="0"/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BBF7B4D3-701A-1F2D-5D13-C9D757FB0CAA}"/>
              </a:ext>
            </a:extLst>
          </p:cNvPr>
          <p:cNvSpPr/>
          <p:nvPr/>
        </p:nvSpPr>
        <p:spPr>
          <a:xfrm>
            <a:off x="21682785" y="29937478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7" name="文本框 206">
            <a:extLst>
              <a:ext uri="{FF2B5EF4-FFF2-40B4-BE49-F238E27FC236}">
                <a16:creationId xmlns:a16="http://schemas.microsoft.com/office/drawing/2014/main" id="{35BF3A77-42A1-0990-0B8C-3B2132BB247B}"/>
              </a:ext>
            </a:extLst>
          </p:cNvPr>
          <p:cNvSpPr txBox="1"/>
          <p:nvPr/>
        </p:nvSpPr>
        <p:spPr>
          <a:xfrm>
            <a:off x="21630888" y="29923893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F3</a:t>
            </a:r>
            <a:endParaRPr lang="zh-CN" altLang="en-US" sz="1400" b="1" dirty="0"/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8D4D729F-FE1B-4259-DD8E-6A536195505D}"/>
              </a:ext>
            </a:extLst>
          </p:cNvPr>
          <p:cNvSpPr/>
          <p:nvPr/>
        </p:nvSpPr>
        <p:spPr>
          <a:xfrm>
            <a:off x="19421722" y="27830431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09" name="文本框 208">
            <a:extLst>
              <a:ext uri="{FF2B5EF4-FFF2-40B4-BE49-F238E27FC236}">
                <a16:creationId xmlns:a16="http://schemas.microsoft.com/office/drawing/2014/main" id="{F9373436-F0F5-E9A0-DF5C-EB728D5AC216}"/>
              </a:ext>
            </a:extLst>
          </p:cNvPr>
          <p:cNvSpPr txBox="1"/>
          <p:nvPr/>
        </p:nvSpPr>
        <p:spPr>
          <a:xfrm>
            <a:off x="19369823" y="27816845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F6</a:t>
            </a:r>
            <a:endParaRPr lang="zh-CN" altLang="en-US" sz="1400" b="1" dirty="0"/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58ACD4A2-27F4-5885-251D-FC555FA17B6A}"/>
              </a:ext>
            </a:extLst>
          </p:cNvPr>
          <p:cNvSpPr/>
          <p:nvPr/>
        </p:nvSpPr>
        <p:spPr>
          <a:xfrm>
            <a:off x="19391101" y="29951065"/>
            <a:ext cx="290239" cy="2939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717DED14-1DB8-E125-83CD-570960EC0B84}"/>
              </a:ext>
            </a:extLst>
          </p:cNvPr>
          <p:cNvSpPr txBox="1"/>
          <p:nvPr/>
        </p:nvSpPr>
        <p:spPr>
          <a:xfrm>
            <a:off x="19339202" y="29937479"/>
            <a:ext cx="47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F5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2652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AF0B6-7370-F08A-E1CF-95A1CEB39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组合 236">
            <a:extLst>
              <a:ext uri="{FF2B5EF4-FFF2-40B4-BE49-F238E27FC236}">
                <a16:creationId xmlns:a16="http://schemas.microsoft.com/office/drawing/2014/main" id="{D08CB4DA-0413-5C68-811D-C265355CA7FC}"/>
              </a:ext>
            </a:extLst>
          </p:cNvPr>
          <p:cNvGrpSpPr/>
          <p:nvPr/>
        </p:nvGrpSpPr>
        <p:grpSpPr>
          <a:xfrm>
            <a:off x="13900664" y="6488351"/>
            <a:ext cx="1566277" cy="1613025"/>
            <a:chOff x="1999371" y="2155924"/>
            <a:chExt cx="1566277" cy="1613025"/>
          </a:xfrm>
        </p:grpSpPr>
        <p:pic>
          <p:nvPicPr>
            <p:cNvPr id="25" name="图形 24">
              <a:extLst>
                <a:ext uri="{FF2B5EF4-FFF2-40B4-BE49-F238E27FC236}">
                  <a16:creationId xmlns:a16="http://schemas.microsoft.com/office/drawing/2014/main" id="{D7DF5683-6FBC-9D80-F013-A4A984650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1372" t="32157" r="32026" b="32338"/>
            <a:stretch>
              <a:fillRect/>
            </a:stretch>
          </p:blipFill>
          <p:spPr>
            <a:xfrm rot="2705264">
              <a:off x="1975411" y="2179884"/>
              <a:ext cx="1599440" cy="1551520"/>
            </a:xfrm>
            <a:prstGeom prst="parallelogram">
              <a:avLst>
                <a:gd name="adj" fmla="val 0"/>
              </a:avLst>
            </a:prstGeom>
          </p:spPr>
        </p:pic>
        <p:pic>
          <p:nvPicPr>
            <p:cNvPr id="26" name="图形 25">
              <a:extLst>
                <a:ext uri="{FF2B5EF4-FFF2-40B4-BE49-F238E27FC236}">
                  <a16:creationId xmlns:a16="http://schemas.microsoft.com/office/drawing/2014/main" id="{51FE4574-F5AD-ABD7-2D1A-A5A2CE121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1372" t="32157" r="32026" b="32338"/>
            <a:stretch>
              <a:fillRect/>
            </a:stretch>
          </p:blipFill>
          <p:spPr>
            <a:xfrm rot="8096483">
              <a:off x="1990168" y="2193469"/>
              <a:ext cx="1599440" cy="1551520"/>
            </a:xfrm>
            <a:prstGeom prst="parallelogram">
              <a:avLst>
                <a:gd name="adj" fmla="val 0"/>
              </a:avLst>
            </a:prstGeom>
          </p:spPr>
        </p:pic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648EF771-C78E-7EDB-19D9-63DA1F87DF61}"/>
                </a:ext>
              </a:extLst>
            </p:cNvPr>
            <p:cNvSpPr/>
            <p:nvPr/>
          </p:nvSpPr>
          <p:spPr>
            <a:xfrm>
              <a:off x="2629996" y="2863020"/>
              <a:ext cx="290239" cy="29396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E495CAC-F805-AFD1-4D92-21573B7EF7B7}"/>
                </a:ext>
              </a:extLst>
            </p:cNvPr>
            <p:cNvSpPr txBox="1"/>
            <p:nvPr/>
          </p:nvSpPr>
          <p:spPr>
            <a:xfrm>
              <a:off x="2578097" y="2849435"/>
              <a:ext cx="475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G0</a:t>
              </a:r>
              <a:endParaRPr lang="zh-CN" altLang="en-US" sz="1400" b="1" dirty="0"/>
            </a:p>
          </p:txBody>
        </p:sp>
      </p:grpSp>
      <p:pic>
        <p:nvPicPr>
          <p:cNvPr id="47" name="图形 46">
            <a:extLst>
              <a:ext uri="{FF2B5EF4-FFF2-40B4-BE49-F238E27FC236}">
                <a16:creationId xmlns:a16="http://schemas.microsoft.com/office/drawing/2014/main" id="{48F1F9F7-ED10-855A-C591-0A36AB2AC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0382588" y="643726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13" name="图形 212">
            <a:extLst>
              <a:ext uri="{FF2B5EF4-FFF2-40B4-BE49-F238E27FC236}">
                <a16:creationId xmlns:a16="http://schemas.microsoft.com/office/drawing/2014/main" id="{225528A1-FFDC-88AA-D866-7D0E7FB7A1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3912295" y="4489764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14" name="图形 213">
            <a:extLst>
              <a:ext uri="{FF2B5EF4-FFF2-40B4-BE49-F238E27FC236}">
                <a16:creationId xmlns:a16="http://schemas.microsoft.com/office/drawing/2014/main" id="{98D4E4A9-A45A-EFC3-310D-B19ADE49DF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066950" y="552353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15" name="图形 214">
            <a:extLst>
              <a:ext uri="{FF2B5EF4-FFF2-40B4-BE49-F238E27FC236}">
                <a16:creationId xmlns:a16="http://schemas.microsoft.com/office/drawing/2014/main" id="{A9AB93FF-2A50-D0CA-1BE7-079504BBBE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066931" y="767136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17" name="图形 216">
            <a:extLst>
              <a:ext uri="{FF2B5EF4-FFF2-40B4-BE49-F238E27FC236}">
                <a16:creationId xmlns:a16="http://schemas.microsoft.com/office/drawing/2014/main" id="{E322BE44-5461-5A37-41A8-CB5D01C397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3879280" y="8705132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18" name="图形 217">
            <a:extLst>
              <a:ext uri="{FF2B5EF4-FFF2-40B4-BE49-F238E27FC236}">
                <a16:creationId xmlns:a16="http://schemas.microsoft.com/office/drawing/2014/main" id="{091B2570-CE37-DB19-3098-22D56443FC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2772871" y="552353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19" name="图形 218">
            <a:extLst>
              <a:ext uri="{FF2B5EF4-FFF2-40B4-BE49-F238E27FC236}">
                <a16:creationId xmlns:a16="http://schemas.microsoft.com/office/drawing/2014/main" id="{14EA4E43-590F-495E-FD86-66B23ECB2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2772852" y="7671359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220" name="椭圆 219">
            <a:extLst>
              <a:ext uri="{FF2B5EF4-FFF2-40B4-BE49-F238E27FC236}">
                <a16:creationId xmlns:a16="http://schemas.microsoft.com/office/drawing/2014/main" id="{C9EF3752-7B58-4ACC-922F-8D60A7E01869}"/>
              </a:ext>
            </a:extLst>
          </p:cNvPr>
          <p:cNvSpPr/>
          <p:nvPr/>
        </p:nvSpPr>
        <p:spPr>
          <a:xfrm>
            <a:off x="14533881" y="5118541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22" name="椭圆 221">
            <a:extLst>
              <a:ext uri="{FF2B5EF4-FFF2-40B4-BE49-F238E27FC236}">
                <a16:creationId xmlns:a16="http://schemas.microsoft.com/office/drawing/2014/main" id="{A6F9E2C8-C33F-9F53-D88A-ED209EDC1D1A}"/>
              </a:ext>
            </a:extLst>
          </p:cNvPr>
          <p:cNvSpPr/>
          <p:nvPr/>
        </p:nvSpPr>
        <p:spPr>
          <a:xfrm>
            <a:off x="15713919" y="6165687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26" name="椭圆 225">
            <a:extLst>
              <a:ext uri="{FF2B5EF4-FFF2-40B4-BE49-F238E27FC236}">
                <a16:creationId xmlns:a16="http://schemas.microsoft.com/office/drawing/2014/main" id="{F954B43E-3ACA-B81C-9174-1F15DE2A16D3}"/>
              </a:ext>
            </a:extLst>
          </p:cNvPr>
          <p:cNvSpPr/>
          <p:nvPr/>
        </p:nvSpPr>
        <p:spPr>
          <a:xfrm>
            <a:off x="14533864" y="9373225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28" name="椭圆 227">
            <a:extLst>
              <a:ext uri="{FF2B5EF4-FFF2-40B4-BE49-F238E27FC236}">
                <a16:creationId xmlns:a16="http://schemas.microsoft.com/office/drawing/2014/main" id="{92112358-8637-A19A-16BB-A5E08DDC8B49}"/>
              </a:ext>
            </a:extLst>
          </p:cNvPr>
          <p:cNvSpPr/>
          <p:nvPr/>
        </p:nvSpPr>
        <p:spPr>
          <a:xfrm>
            <a:off x="15683298" y="8286321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30" name="椭圆 229">
            <a:extLst>
              <a:ext uri="{FF2B5EF4-FFF2-40B4-BE49-F238E27FC236}">
                <a16:creationId xmlns:a16="http://schemas.microsoft.com/office/drawing/2014/main" id="{EF8AD0CD-FAD9-28B2-9E95-840F3BDAE146}"/>
              </a:ext>
            </a:extLst>
          </p:cNvPr>
          <p:cNvSpPr/>
          <p:nvPr/>
        </p:nvSpPr>
        <p:spPr>
          <a:xfrm>
            <a:off x="13422233" y="6179272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32" name="椭圆 231">
            <a:extLst>
              <a:ext uri="{FF2B5EF4-FFF2-40B4-BE49-F238E27FC236}">
                <a16:creationId xmlns:a16="http://schemas.microsoft.com/office/drawing/2014/main" id="{DCD1C5C8-FB07-D484-9805-FC5C6F7FE298}"/>
              </a:ext>
            </a:extLst>
          </p:cNvPr>
          <p:cNvSpPr/>
          <p:nvPr/>
        </p:nvSpPr>
        <p:spPr>
          <a:xfrm>
            <a:off x="13391612" y="8299907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238" name="组合 237">
            <a:extLst>
              <a:ext uri="{FF2B5EF4-FFF2-40B4-BE49-F238E27FC236}">
                <a16:creationId xmlns:a16="http://schemas.microsoft.com/office/drawing/2014/main" id="{BCE0B695-196E-4C2F-A16A-930B97AFD9F2}"/>
              </a:ext>
            </a:extLst>
          </p:cNvPr>
          <p:cNvGrpSpPr/>
          <p:nvPr/>
        </p:nvGrpSpPr>
        <p:grpSpPr>
          <a:xfrm>
            <a:off x="20395093" y="6421642"/>
            <a:ext cx="1551520" cy="1599440"/>
            <a:chOff x="1999371" y="2155924"/>
            <a:chExt cx="1551520" cy="1599440"/>
          </a:xfrm>
        </p:grpSpPr>
        <p:pic>
          <p:nvPicPr>
            <p:cNvPr id="239" name="图形 238">
              <a:extLst>
                <a:ext uri="{FF2B5EF4-FFF2-40B4-BE49-F238E27FC236}">
                  <a16:creationId xmlns:a16="http://schemas.microsoft.com/office/drawing/2014/main" id="{F5657130-349D-A62B-F6B6-AA6A550B6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1372" t="32157" r="32026" b="32338"/>
            <a:stretch>
              <a:fillRect/>
            </a:stretch>
          </p:blipFill>
          <p:spPr>
            <a:xfrm rot="2705264">
              <a:off x="1975411" y="2179884"/>
              <a:ext cx="1599440" cy="1551520"/>
            </a:xfrm>
            <a:prstGeom prst="parallelogram">
              <a:avLst>
                <a:gd name="adj" fmla="val 0"/>
              </a:avLst>
            </a:prstGeom>
          </p:spPr>
        </p:pic>
        <p:sp>
          <p:nvSpPr>
            <p:cNvPr id="241" name="椭圆 240">
              <a:extLst>
                <a:ext uri="{FF2B5EF4-FFF2-40B4-BE49-F238E27FC236}">
                  <a16:creationId xmlns:a16="http://schemas.microsoft.com/office/drawing/2014/main" id="{3F440A2B-005B-C968-CC19-C6E523E655BD}"/>
                </a:ext>
              </a:extLst>
            </p:cNvPr>
            <p:cNvSpPr/>
            <p:nvPr/>
          </p:nvSpPr>
          <p:spPr>
            <a:xfrm>
              <a:off x="2629996" y="2863020"/>
              <a:ext cx="290239" cy="29396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42" name="文本框 241">
              <a:extLst>
                <a:ext uri="{FF2B5EF4-FFF2-40B4-BE49-F238E27FC236}">
                  <a16:creationId xmlns:a16="http://schemas.microsoft.com/office/drawing/2014/main" id="{DCA3FCA0-B425-BD30-E6B4-352203BF300F}"/>
                </a:ext>
              </a:extLst>
            </p:cNvPr>
            <p:cNvSpPr txBox="1"/>
            <p:nvPr/>
          </p:nvSpPr>
          <p:spPr>
            <a:xfrm>
              <a:off x="2578097" y="2849434"/>
              <a:ext cx="475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G0</a:t>
              </a:r>
              <a:endParaRPr lang="zh-CN" altLang="en-US" sz="1400" b="1" dirty="0"/>
            </a:p>
          </p:txBody>
        </p:sp>
      </p:grpSp>
      <p:pic>
        <p:nvPicPr>
          <p:cNvPr id="243" name="图形 242">
            <a:extLst>
              <a:ext uri="{FF2B5EF4-FFF2-40B4-BE49-F238E27FC236}">
                <a16:creationId xmlns:a16="http://schemas.microsoft.com/office/drawing/2014/main" id="{F8CCAB9C-2D8F-0F5C-1992-03A49FF6B3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20406726" y="4423057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44" name="图形 243">
            <a:extLst>
              <a:ext uri="{FF2B5EF4-FFF2-40B4-BE49-F238E27FC236}">
                <a16:creationId xmlns:a16="http://schemas.microsoft.com/office/drawing/2014/main" id="{B30A9BC5-888C-4BDB-ED32-5D0C406669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561381" y="545682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45" name="图形 244">
            <a:extLst>
              <a:ext uri="{FF2B5EF4-FFF2-40B4-BE49-F238E27FC236}">
                <a16:creationId xmlns:a16="http://schemas.microsoft.com/office/drawing/2014/main" id="{AC7F807D-1B24-4735-1585-A495D50AE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21561362" y="760465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46" name="图形 245">
            <a:extLst>
              <a:ext uri="{FF2B5EF4-FFF2-40B4-BE49-F238E27FC236}">
                <a16:creationId xmlns:a16="http://schemas.microsoft.com/office/drawing/2014/main" id="{0CA6125F-FA6E-40C7-BE56-E6205CFD74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20373710" y="863842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47" name="图形 246">
            <a:extLst>
              <a:ext uri="{FF2B5EF4-FFF2-40B4-BE49-F238E27FC236}">
                <a16:creationId xmlns:a16="http://schemas.microsoft.com/office/drawing/2014/main" id="{1F9365A7-C802-47C7-7898-3F384195A8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9267302" y="5456829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48" name="图形 247">
            <a:extLst>
              <a:ext uri="{FF2B5EF4-FFF2-40B4-BE49-F238E27FC236}">
                <a16:creationId xmlns:a16="http://schemas.microsoft.com/office/drawing/2014/main" id="{165D1A0C-8B4F-3818-6EB7-46A682592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9267283" y="7604652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249" name="椭圆 248">
            <a:extLst>
              <a:ext uri="{FF2B5EF4-FFF2-40B4-BE49-F238E27FC236}">
                <a16:creationId xmlns:a16="http://schemas.microsoft.com/office/drawing/2014/main" id="{95496434-F9C6-9934-0486-F42AF8AAA01E}"/>
              </a:ext>
            </a:extLst>
          </p:cNvPr>
          <p:cNvSpPr/>
          <p:nvPr/>
        </p:nvSpPr>
        <p:spPr>
          <a:xfrm>
            <a:off x="21028312" y="5051834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50" name="椭圆 249">
            <a:extLst>
              <a:ext uri="{FF2B5EF4-FFF2-40B4-BE49-F238E27FC236}">
                <a16:creationId xmlns:a16="http://schemas.microsoft.com/office/drawing/2014/main" id="{64931154-4095-6AE1-FA04-AF18BAF0FCC2}"/>
              </a:ext>
            </a:extLst>
          </p:cNvPr>
          <p:cNvSpPr/>
          <p:nvPr/>
        </p:nvSpPr>
        <p:spPr>
          <a:xfrm>
            <a:off x="22208350" y="6098979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51" name="椭圆 250">
            <a:extLst>
              <a:ext uri="{FF2B5EF4-FFF2-40B4-BE49-F238E27FC236}">
                <a16:creationId xmlns:a16="http://schemas.microsoft.com/office/drawing/2014/main" id="{B1542120-086B-1091-78CC-1F342AE5D71A}"/>
              </a:ext>
            </a:extLst>
          </p:cNvPr>
          <p:cNvSpPr/>
          <p:nvPr/>
        </p:nvSpPr>
        <p:spPr>
          <a:xfrm>
            <a:off x="21028294" y="9306517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52" name="椭圆 251">
            <a:extLst>
              <a:ext uri="{FF2B5EF4-FFF2-40B4-BE49-F238E27FC236}">
                <a16:creationId xmlns:a16="http://schemas.microsoft.com/office/drawing/2014/main" id="{D03AEEA6-20F5-3D16-5F24-5C3EA30DC50D}"/>
              </a:ext>
            </a:extLst>
          </p:cNvPr>
          <p:cNvSpPr/>
          <p:nvPr/>
        </p:nvSpPr>
        <p:spPr>
          <a:xfrm>
            <a:off x="22177729" y="8219614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53" name="椭圆 252">
            <a:extLst>
              <a:ext uri="{FF2B5EF4-FFF2-40B4-BE49-F238E27FC236}">
                <a16:creationId xmlns:a16="http://schemas.microsoft.com/office/drawing/2014/main" id="{66673D04-2AFB-60E1-5AA9-BCEBCF4B66A0}"/>
              </a:ext>
            </a:extLst>
          </p:cNvPr>
          <p:cNvSpPr/>
          <p:nvPr/>
        </p:nvSpPr>
        <p:spPr>
          <a:xfrm>
            <a:off x="19916664" y="6112565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54" name="椭圆 253">
            <a:extLst>
              <a:ext uri="{FF2B5EF4-FFF2-40B4-BE49-F238E27FC236}">
                <a16:creationId xmlns:a16="http://schemas.microsoft.com/office/drawing/2014/main" id="{A9B686AF-0D16-4872-A750-005B861742C9}"/>
              </a:ext>
            </a:extLst>
          </p:cNvPr>
          <p:cNvSpPr/>
          <p:nvPr/>
        </p:nvSpPr>
        <p:spPr>
          <a:xfrm>
            <a:off x="19886043" y="8233199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260" name="图形 259">
            <a:extLst>
              <a:ext uri="{FF2B5EF4-FFF2-40B4-BE49-F238E27FC236}">
                <a16:creationId xmlns:a16="http://schemas.microsoft.com/office/drawing/2014/main" id="{09D88B49-00B5-312D-F620-EF97388BCD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3912276" y="11763466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61" name="图形 260">
            <a:extLst>
              <a:ext uri="{FF2B5EF4-FFF2-40B4-BE49-F238E27FC236}">
                <a16:creationId xmlns:a16="http://schemas.microsoft.com/office/drawing/2014/main" id="{18A5E544-D321-F0BC-E8AB-0CE9612500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066931" y="12797240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62" name="图形 261">
            <a:extLst>
              <a:ext uri="{FF2B5EF4-FFF2-40B4-BE49-F238E27FC236}">
                <a16:creationId xmlns:a16="http://schemas.microsoft.com/office/drawing/2014/main" id="{236F2D5C-A354-C430-3842-9B4E2E8DA8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5066914" y="14945063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63" name="图形 262">
            <a:extLst>
              <a:ext uri="{FF2B5EF4-FFF2-40B4-BE49-F238E27FC236}">
                <a16:creationId xmlns:a16="http://schemas.microsoft.com/office/drawing/2014/main" id="{91494EAA-5F76-DE72-D24E-0D9247474A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2705264">
            <a:off x="13879262" y="15978835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64" name="图形 263">
            <a:extLst>
              <a:ext uri="{FF2B5EF4-FFF2-40B4-BE49-F238E27FC236}">
                <a16:creationId xmlns:a16="http://schemas.microsoft.com/office/drawing/2014/main" id="{DE13E5FA-E91D-892E-4045-9BCC618FE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2772852" y="12797238"/>
            <a:ext cx="1599440" cy="1551520"/>
          </a:xfrm>
          <a:prstGeom prst="parallelogram">
            <a:avLst>
              <a:gd name="adj" fmla="val 0"/>
            </a:avLst>
          </a:prstGeom>
        </p:spPr>
      </p:pic>
      <p:pic>
        <p:nvPicPr>
          <p:cNvPr id="265" name="图形 264">
            <a:extLst>
              <a:ext uri="{FF2B5EF4-FFF2-40B4-BE49-F238E27FC236}">
                <a16:creationId xmlns:a16="http://schemas.microsoft.com/office/drawing/2014/main" id="{AA5E48CF-F9A2-E720-D517-AC4BD2C117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1372" t="32157" r="32026" b="32338"/>
          <a:stretch>
            <a:fillRect/>
          </a:stretch>
        </p:blipFill>
        <p:spPr>
          <a:xfrm rot="8096483">
            <a:off x="12772835" y="14945062"/>
            <a:ext cx="1599440" cy="1551520"/>
          </a:xfrm>
          <a:prstGeom prst="parallelogram">
            <a:avLst>
              <a:gd name="adj" fmla="val 0"/>
            </a:avLst>
          </a:prstGeom>
        </p:spPr>
      </p:pic>
      <p:sp>
        <p:nvSpPr>
          <p:cNvPr id="266" name="椭圆 265">
            <a:extLst>
              <a:ext uri="{FF2B5EF4-FFF2-40B4-BE49-F238E27FC236}">
                <a16:creationId xmlns:a16="http://schemas.microsoft.com/office/drawing/2014/main" id="{F7492611-569D-FABC-9C23-A510310DC2DF}"/>
              </a:ext>
            </a:extLst>
          </p:cNvPr>
          <p:cNvSpPr/>
          <p:nvPr/>
        </p:nvSpPr>
        <p:spPr>
          <a:xfrm>
            <a:off x="14533864" y="12392244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67" name="椭圆 266">
            <a:extLst>
              <a:ext uri="{FF2B5EF4-FFF2-40B4-BE49-F238E27FC236}">
                <a16:creationId xmlns:a16="http://schemas.microsoft.com/office/drawing/2014/main" id="{CABFBA3E-07C1-7722-3C63-9E43283CE118}"/>
              </a:ext>
            </a:extLst>
          </p:cNvPr>
          <p:cNvSpPr/>
          <p:nvPr/>
        </p:nvSpPr>
        <p:spPr>
          <a:xfrm>
            <a:off x="15713900" y="13439389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68" name="椭圆 267">
            <a:extLst>
              <a:ext uri="{FF2B5EF4-FFF2-40B4-BE49-F238E27FC236}">
                <a16:creationId xmlns:a16="http://schemas.microsoft.com/office/drawing/2014/main" id="{CC872020-63C5-1892-0EAA-2CB172457278}"/>
              </a:ext>
            </a:extLst>
          </p:cNvPr>
          <p:cNvSpPr/>
          <p:nvPr/>
        </p:nvSpPr>
        <p:spPr>
          <a:xfrm>
            <a:off x="14533846" y="16646928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69" name="椭圆 268">
            <a:extLst>
              <a:ext uri="{FF2B5EF4-FFF2-40B4-BE49-F238E27FC236}">
                <a16:creationId xmlns:a16="http://schemas.microsoft.com/office/drawing/2014/main" id="{5F031B7F-A971-7C4D-EF72-2F6E0DC701E5}"/>
              </a:ext>
            </a:extLst>
          </p:cNvPr>
          <p:cNvSpPr/>
          <p:nvPr/>
        </p:nvSpPr>
        <p:spPr>
          <a:xfrm>
            <a:off x="15683279" y="15560024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70" name="椭圆 269">
            <a:extLst>
              <a:ext uri="{FF2B5EF4-FFF2-40B4-BE49-F238E27FC236}">
                <a16:creationId xmlns:a16="http://schemas.microsoft.com/office/drawing/2014/main" id="{67737800-183C-7CF6-7ECC-9F6CCE2E4445}"/>
              </a:ext>
            </a:extLst>
          </p:cNvPr>
          <p:cNvSpPr/>
          <p:nvPr/>
        </p:nvSpPr>
        <p:spPr>
          <a:xfrm>
            <a:off x="13422216" y="13452975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271" name="椭圆 270">
            <a:extLst>
              <a:ext uri="{FF2B5EF4-FFF2-40B4-BE49-F238E27FC236}">
                <a16:creationId xmlns:a16="http://schemas.microsoft.com/office/drawing/2014/main" id="{7EF61F84-1F11-953E-646A-665430FAAB52}"/>
              </a:ext>
            </a:extLst>
          </p:cNvPr>
          <p:cNvSpPr/>
          <p:nvPr/>
        </p:nvSpPr>
        <p:spPr>
          <a:xfrm>
            <a:off x="13391595" y="15573610"/>
            <a:ext cx="290239" cy="29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273" name="组合 272">
            <a:extLst>
              <a:ext uri="{FF2B5EF4-FFF2-40B4-BE49-F238E27FC236}">
                <a16:creationId xmlns:a16="http://schemas.microsoft.com/office/drawing/2014/main" id="{305F237C-19B7-95C3-E8AA-FDDFFCBA5C30}"/>
              </a:ext>
            </a:extLst>
          </p:cNvPr>
          <p:cNvGrpSpPr/>
          <p:nvPr/>
        </p:nvGrpSpPr>
        <p:grpSpPr>
          <a:xfrm>
            <a:off x="13884124" y="13468084"/>
            <a:ext cx="1577576" cy="2228130"/>
            <a:chOff x="1980255" y="13468084"/>
            <a:chExt cx="1577576" cy="2228130"/>
          </a:xfrm>
        </p:grpSpPr>
        <p:pic>
          <p:nvPicPr>
            <p:cNvPr id="257" name="图形 256">
              <a:extLst>
                <a:ext uri="{FF2B5EF4-FFF2-40B4-BE49-F238E27FC236}">
                  <a16:creationId xmlns:a16="http://schemas.microsoft.com/office/drawing/2014/main" id="{2AD99412-FBFE-FDCF-CCE1-51DFFABDE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1372" t="32157" r="32026" b="32338"/>
            <a:stretch>
              <a:fillRect/>
            </a:stretch>
          </p:blipFill>
          <p:spPr>
            <a:xfrm rot="2705264">
              <a:off x="1956295" y="14120734"/>
              <a:ext cx="1599440" cy="1551520"/>
            </a:xfrm>
            <a:prstGeom prst="parallelogram">
              <a:avLst>
                <a:gd name="adj" fmla="val 0"/>
              </a:avLst>
            </a:prstGeom>
          </p:spPr>
        </p:pic>
        <p:pic>
          <p:nvPicPr>
            <p:cNvPr id="272" name="图形 271">
              <a:extLst>
                <a:ext uri="{FF2B5EF4-FFF2-40B4-BE49-F238E27FC236}">
                  <a16:creationId xmlns:a16="http://schemas.microsoft.com/office/drawing/2014/main" id="{B1EF481C-8FFE-3627-9AF0-F83377A9C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1372" t="32157" r="32026" b="32338"/>
            <a:stretch>
              <a:fillRect/>
            </a:stretch>
          </p:blipFill>
          <p:spPr>
            <a:xfrm rot="2705264">
              <a:off x="1982351" y="13492044"/>
              <a:ext cx="1599440" cy="1551520"/>
            </a:xfrm>
            <a:prstGeom prst="parallelogram">
              <a:avLst>
                <a:gd name="adj" fmla="val 0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17339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B8564114-AA55-CE72-64E7-5A9BD4D44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6855" y="1388269"/>
            <a:ext cx="3155054" cy="100584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5256002-6E9A-ACC0-836E-357B71881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4342" y="1388269"/>
            <a:ext cx="3155054" cy="10058400"/>
          </a:xfrm>
          <a:prstGeom prst="rect">
            <a:avLst/>
          </a:prstGeom>
        </p:spPr>
      </p:pic>
      <p:pic>
        <p:nvPicPr>
          <p:cNvPr id="40" name="图形 39">
            <a:extLst>
              <a:ext uri="{FF2B5EF4-FFF2-40B4-BE49-F238E27FC236}">
                <a16:creationId xmlns:a16="http://schemas.microsoft.com/office/drawing/2014/main" id="{B3A189B2-DC5F-468F-1224-601DBE6EC4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3756" y="2958625"/>
            <a:ext cx="3226604" cy="4584541"/>
          </a:xfrm>
          <a:prstGeom prst="rect">
            <a:avLst/>
          </a:prstGeom>
        </p:spPr>
      </p:pic>
      <p:pic>
        <p:nvPicPr>
          <p:cNvPr id="41" name="图形 40">
            <a:extLst>
              <a:ext uri="{FF2B5EF4-FFF2-40B4-BE49-F238E27FC236}">
                <a16:creationId xmlns:a16="http://schemas.microsoft.com/office/drawing/2014/main" id="{05604A40-F837-0EA1-206B-C280D2A6EE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28433" y="4778332"/>
            <a:ext cx="3397250" cy="4838700"/>
          </a:xfrm>
          <a:prstGeom prst="rect">
            <a:avLst/>
          </a:prstGeom>
        </p:spPr>
      </p:pic>
      <p:pic>
        <p:nvPicPr>
          <p:cNvPr id="42" name="图形 41">
            <a:extLst>
              <a:ext uri="{FF2B5EF4-FFF2-40B4-BE49-F238E27FC236}">
                <a16:creationId xmlns:a16="http://schemas.microsoft.com/office/drawing/2014/main" id="{F7C553FF-C306-8A73-6B47-4F98C8A7C5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16533" y="1388269"/>
            <a:ext cx="3155054" cy="10058400"/>
          </a:xfrm>
          <a:prstGeom prst="rect">
            <a:avLst/>
          </a:prstGeom>
        </p:spPr>
      </p:pic>
      <p:pic>
        <p:nvPicPr>
          <p:cNvPr id="43" name="图形 42">
            <a:extLst>
              <a:ext uri="{FF2B5EF4-FFF2-40B4-BE49-F238E27FC236}">
                <a16:creationId xmlns:a16="http://schemas.microsoft.com/office/drawing/2014/main" id="{6B91288A-1EC3-D4B5-2093-37D8D4A094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749558" y="1388269"/>
            <a:ext cx="3155054" cy="10058400"/>
          </a:xfrm>
          <a:prstGeom prst="rect">
            <a:avLst/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B90E1B81-3D17-5F58-7B87-D6E16B6B10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258804" y="3806036"/>
            <a:ext cx="3152227" cy="4472992"/>
          </a:xfrm>
          <a:prstGeom prst="rect">
            <a:avLst/>
          </a:prstGeom>
        </p:spPr>
      </p:pic>
      <p:pic>
        <p:nvPicPr>
          <p:cNvPr id="45" name="图形 44">
            <a:extLst>
              <a:ext uri="{FF2B5EF4-FFF2-40B4-BE49-F238E27FC236}">
                <a16:creationId xmlns:a16="http://schemas.microsoft.com/office/drawing/2014/main" id="{04420F72-3EF4-7E68-D421-F316D8DAA7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1036032" y="1388269"/>
            <a:ext cx="3155054" cy="10058400"/>
          </a:xfrm>
          <a:prstGeom prst="rect">
            <a:avLst/>
          </a:prstGeom>
        </p:spPr>
      </p:pic>
      <p:pic>
        <p:nvPicPr>
          <p:cNvPr id="46" name="图形 45">
            <a:extLst>
              <a:ext uri="{FF2B5EF4-FFF2-40B4-BE49-F238E27FC236}">
                <a16:creationId xmlns:a16="http://schemas.microsoft.com/office/drawing/2014/main" id="{5D84D9E5-50C4-7DA6-4BE1-39149D7AAA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4653519" y="1388269"/>
            <a:ext cx="3155054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11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3979</TotalTime>
  <Words>423</Words>
  <Application>Microsoft Macintosh PowerPoint</Application>
  <PresentationFormat>自定义</PresentationFormat>
  <Paragraphs>423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Arial</vt:lpstr>
      <vt:lpstr>Calibri</vt:lpstr>
      <vt:lpstr>Calibri Light</vt:lpstr>
      <vt:lpstr>Office 2013 - 2022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Huajie Tan</dc:creator>
  <cp:lastModifiedBy>office user</cp:lastModifiedBy>
  <cp:revision>9</cp:revision>
  <dcterms:created xsi:type="dcterms:W3CDTF">2025-06-24T12:32:11Z</dcterms:created>
  <dcterms:modified xsi:type="dcterms:W3CDTF">2025-08-22T07:23:06Z</dcterms:modified>
</cp:coreProperties>
</file>