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62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393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bbd9795092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bbd9795092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7"/>
          <p:cNvGrpSpPr/>
          <p:nvPr/>
        </p:nvGrpSpPr>
        <p:grpSpPr>
          <a:xfrm flipH="1">
            <a:off x="-952848" y="1623870"/>
            <a:ext cx="4176789" cy="2086251"/>
            <a:chOff x="-1095723" y="1017720"/>
            <a:chExt cx="4176789" cy="2086251"/>
          </a:xfrm>
        </p:grpSpPr>
        <p:sp>
          <p:nvSpPr>
            <p:cNvPr id="136" name="Google Shape;136;p7"/>
            <p:cNvSpPr/>
            <p:nvPr/>
          </p:nvSpPr>
          <p:spPr>
            <a:xfrm>
              <a:off x="848376" y="1065956"/>
              <a:ext cx="360095" cy="580593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1208445" y="1054749"/>
              <a:ext cx="121469" cy="23175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1135212" y="1017720"/>
              <a:ext cx="146465" cy="305816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1681360" y="175123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extrusionOk="0">
                  <a:moveTo>
                    <a:pt x="1" y="1"/>
                  </a:moveTo>
                  <a:lnTo>
                    <a:pt x="1" y="22651"/>
                  </a:lnTo>
                  <a:lnTo>
                    <a:pt x="47535" y="22651"/>
                  </a:lnTo>
                  <a:lnTo>
                    <a:pt x="47535" y="20649"/>
                  </a:lnTo>
                  <a:cubicBezTo>
                    <a:pt x="33758" y="8641"/>
                    <a:pt x="20883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1700260" y="169388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fill="none" extrusionOk="0">
                  <a:moveTo>
                    <a:pt x="1" y="1"/>
                  </a:moveTo>
                  <a:cubicBezTo>
                    <a:pt x="20883" y="1"/>
                    <a:pt x="33758" y="8641"/>
                    <a:pt x="47535" y="20649"/>
                  </a:cubicBezTo>
                  <a:lnTo>
                    <a:pt x="47535" y="22651"/>
                  </a:lnTo>
                  <a:lnTo>
                    <a:pt x="1" y="2265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361699" y="1400177"/>
              <a:ext cx="1284334" cy="310980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419412" y="1556067"/>
              <a:ext cx="1086223" cy="26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095723" y="1152952"/>
              <a:ext cx="822627" cy="1193025"/>
            </a:xfrm>
            <a:custGeom>
              <a:avLst/>
              <a:gdLst/>
              <a:ahLst/>
              <a:cxnLst/>
              <a:rect l="l" t="t" r="r" b="b"/>
              <a:pathLst>
                <a:path w="31857" h="46201" extrusionOk="0">
                  <a:moveTo>
                    <a:pt x="1" y="1"/>
                  </a:moveTo>
                  <a:lnTo>
                    <a:pt x="2436" y="46200"/>
                  </a:lnTo>
                  <a:lnTo>
                    <a:pt x="31857" y="46200"/>
                  </a:lnTo>
                  <a:lnTo>
                    <a:pt x="31857" y="28554"/>
                  </a:lnTo>
                  <a:lnTo>
                    <a:pt x="87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fill="none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fill="none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98595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34772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888013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924191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1177432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1213609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917296" y="2049639"/>
              <a:ext cx="591774" cy="592652"/>
            </a:xfrm>
            <a:custGeom>
              <a:avLst/>
              <a:gdLst/>
              <a:ahLst/>
              <a:cxnLst/>
              <a:rect l="l" t="t" r="r" b="b"/>
              <a:pathLst>
                <a:path w="22917" h="22951" extrusionOk="0">
                  <a:moveTo>
                    <a:pt x="11475" y="1"/>
                  </a:moveTo>
                  <a:cubicBezTo>
                    <a:pt x="5137" y="1"/>
                    <a:pt x="0" y="5138"/>
                    <a:pt x="0" y="11475"/>
                  </a:cubicBezTo>
                  <a:cubicBezTo>
                    <a:pt x="0" y="17813"/>
                    <a:pt x="5137" y="22950"/>
                    <a:pt x="11475" y="22950"/>
                  </a:cubicBezTo>
                  <a:cubicBezTo>
                    <a:pt x="17780" y="22950"/>
                    <a:pt x="22917" y="17813"/>
                    <a:pt x="22917" y="11475"/>
                  </a:cubicBezTo>
                  <a:cubicBezTo>
                    <a:pt x="22917" y="5138"/>
                    <a:pt x="17780" y="1"/>
                    <a:pt x="114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1164495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5" y="34"/>
                    <a:pt x="1" y="601"/>
                    <a:pt x="34" y="1302"/>
                  </a:cubicBezTo>
                  <a:cubicBezTo>
                    <a:pt x="68" y="1936"/>
                    <a:pt x="635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70" y="1902"/>
                    <a:pt x="2870" y="1202"/>
                  </a:cubicBezTo>
                  <a:cubicBezTo>
                    <a:pt x="2870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999980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7" y="195"/>
                  </a:cubicBezTo>
                  <a:cubicBezTo>
                    <a:pt x="1402" y="1663"/>
                    <a:pt x="1" y="4198"/>
                    <a:pt x="1" y="6967"/>
                  </a:cubicBezTo>
                  <a:cubicBezTo>
                    <a:pt x="1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8" y="2263"/>
                  </a:cubicBezTo>
                  <a:cubicBezTo>
                    <a:pt x="5605" y="1896"/>
                    <a:pt x="5771" y="1129"/>
                    <a:pt x="5404" y="562"/>
                  </a:cubicBezTo>
                  <a:cubicBezTo>
                    <a:pt x="5170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807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807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-38834" y="2049639"/>
              <a:ext cx="592652" cy="592652"/>
            </a:xfrm>
            <a:custGeom>
              <a:avLst/>
              <a:gdLst/>
              <a:ahLst/>
              <a:cxnLst/>
              <a:rect l="l" t="t" r="r" b="b"/>
              <a:pathLst>
                <a:path w="22951" h="22951" extrusionOk="0">
                  <a:moveTo>
                    <a:pt x="11476" y="1"/>
                  </a:moveTo>
                  <a:cubicBezTo>
                    <a:pt x="5138" y="1"/>
                    <a:pt x="1" y="5138"/>
                    <a:pt x="1" y="11475"/>
                  </a:cubicBezTo>
                  <a:cubicBezTo>
                    <a:pt x="1" y="17813"/>
                    <a:pt x="5138" y="22950"/>
                    <a:pt x="11476" y="22950"/>
                  </a:cubicBezTo>
                  <a:cubicBezTo>
                    <a:pt x="17814" y="22950"/>
                    <a:pt x="22951" y="17813"/>
                    <a:pt x="22951" y="11475"/>
                  </a:cubicBezTo>
                  <a:cubicBezTo>
                    <a:pt x="22951" y="5138"/>
                    <a:pt x="17814" y="1"/>
                    <a:pt x="114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206661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4" y="34"/>
                    <a:pt x="1" y="601"/>
                    <a:pt x="34" y="1302"/>
                  </a:cubicBezTo>
                  <a:cubicBezTo>
                    <a:pt x="67" y="1936"/>
                    <a:pt x="634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69" y="1902"/>
                    <a:pt x="2869" y="1202"/>
                  </a:cubicBezTo>
                  <a:cubicBezTo>
                    <a:pt x="2869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42146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6" y="195"/>
                  </a:cubicBezTo>
                  <a:cubicBezTo>
                    <a:pt x="1401" y="1663"/>
                    <a:pt x="0" y="4198"/>
                    <a:pt x="0" y="6967"/>
                  </a:cubicBezTo>
                  <a:cubicBezTo>
                    <a:pt x="0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7" y="2263"/>
                  </a:cubicBezTo>
                  <a:cubicBezTo>
                    <a:pt x="5604" y="1896"/>
                    <a:pt x="5771" y="1129"/>
                    <a:pt x="5404" y="562"/>
                  </a:cubicBezTo>
                  <a:cubicBezTo>
                    <a:pt x="5169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774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774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1595188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724350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-146488" y="1693882"/>
              <a:ext cx="26" cy="1180114"/>
            </a:xfrm>
            <a:custGeom>
              <a:avLst/>
              <a:gdLst/>
              <a:ahLst/>
              <a:cxnLst/>
              <a:rect l="l" t="t" r="r" b="b"/>
              <a:pathLst>
                <a:path w="1" h="45701" fill="none" extrusionOk="0">
                  <a:moveTo>
                    <a:pt x="0" y="1"/>
                  </a:moveTo>
                  <a:lnTo>
                    <a:pt x="0" y="4570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1213609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244568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231657" y="2754231"/>
              <a:ext cx="24996" cy="26"/>
            </a:xfrm>
            <a:custGeom>
              <a:avLst/>
              <a:gdLst/>
              <a:ahLst/>
              <a:cxnLst/>
              <a:rect l="l" t="t" r="r" b="b"/>
              <a:pathLst>
                <a:path w="968" h="1" fill="none" extrusionOk="0">
                  <a:moveTo>
                    <a:pt x="967" y="1"/>
                  </a:move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1951797" y="2737860"/>
              <a:ext cx="3460" cy="24144"/>
            </a:xfrm>
            <a:custGeom>
              <a:avLst/>
              <a:gdLst/>
              <a:ahLst/>
              <a:cxnLst/>
              <a:rect l="l" t="t" r="r" b="b"/>
              <a:pathLst>
                <a:path w="134" h="935" fill="none" extrusionOk="0">
                  <a:moveTo>
                    <a:pt x="134" y="935"/>
                  </a:moveTo>
                  <a:lnTo>
                    <a:pt x="0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279015" y="2175394"/>
              <a:ext cx="67216" cy="63782"/>
            </a:xfrm>
            <a:custGeom>
              <a:avLst/>
              <a:gdLst/>
              <a:ahLst/>
              <a:cxnLst/>
              <a:rect l="l" t="t" r="r" b="b"/>
              <a:pathLst>
                <a:path w="2603" h="2470" fill="none" extrusionOk="0">
                  <a:moveTo>
                    <a:pt x="2603" y="2035"/>
                  </a:moveTo>
                  <a:lnTo>
                    <a:pt x="935" y="1"/>
                  </a:lnTo>
                  <a:lnTo>
                    <a:pt x="1" y="2469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7"/>
            <p:cNvGrpSpPr/>
            <p:nvPr/>
          </p:nvGrpSpPr>
          <p:grpSpPr>
            <a:xfrm>
              <a:off x="196332" y="2707558"/>
              <a:ext cx="1556072" cy="82709"/>
              <a:chOff x="196332" y="2707558"/>
              <a:chExt cx="1556072" cy="82709"/>
            </a:xfrm>
          </p:grpSpPr>
          <p:sp>
            <p:nvSpPr>
              <p:cNvPr id="175" name="Google Shape;175;p7"/>
              <p:cNvSpPr/>
              <p:nvPr/>
            </p:nvSpPr>
            <p:spPr>
              <a:xfrm>
                <a:off x="196332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7"/>
              <p:cNvSpPr/>
              <p:nvPr/>
            </p:nvSpPr>
            <p:spPr>
              <a:xfrm>
                <a:off x="926544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7"/>
              <p:cNvSpPr/>
              <p:nvPr/>
            </p:nvSpPr>
            <p:spPr>
              <a:xfrm>
                <a:off x="1656757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8" name="Google Shape;178;p7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7"/>
          <p:cNvGrpSpPr/>
          <p:nvPr/>
        </p:nvGrpSpPr>
        <p:grpSpPr>
          <a:xfrm>
            <a:off x="-855075" y="-588687"/>
            <a:ext cx="4604462" cy="1377212"/>
            <a:chOff x="-981900" y="423788"/>
            <a:chExt cx="4604462" cy="1377212"/>
          </a:xfrm>
        </p:grpSpPr>
        <p:sp>
          <p:nvSpPr>
            <p:cNvPr id="180" name="Google Shape;180;p7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7"/>
          <p:cNvSpPr txBox="1">
            <a:spLocks noGrp="1"/>
          </p:cNvSpPr>
          <p:nvPr>
            <p:ph type="title"/>
          </p:nvPr>
        </p:nvSpPr>
        <p:spPr>
          <a:xfrm>
            <a:off x="4054625" y="521200"/>
            <a:ext cx="4376100" cy="11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7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208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8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52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148615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</a:pPr>
            <a:r>
              <a:rPr lang="en" dirty="0">
                <a:solidFill>
                  <a:schemeClr val="accent1"/>
                </a:solidFill>
              </a:rPr>
              <a:t>They’re simple</a:t>
            </a:r>
            <a:endParaRPr dirty="0">
              <a:solidFill>
                <a:schemeClr val="accent1"/>
              </a:solidFill>
            </a:endParaRPr>
          </a:p>
          <a:p>
            <a:pPr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</a:pPr>
            <a:r>
              <a:rPr lang="en" dirty="0">
                <a:solidFill>
                  <a:schemeClr val="accent1"/>
                </a:solidFill>
              </a:rPr>
              <a:t>You can organize your ideas clearly</a:t>
            </a:r>
            <a:endParaRPr dirty="0">
              <a:solidFill>
                <a:schemeClr val="accent1"/>
              </a:solidFill>
            </a:endParaRPr>
          </a:p>
          <a:p>
            <a:pPr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</a:pPr>
            <a:r>
              <a:rPr lang="en" dirty="0">
                <a:solidFill>
                  <a:schemeClr val="accent1"/>
                </a:solidFill>
              </a:rPr>
              <a:t>You’ll never forget to buy milk!</a:t>
            </a:r>
            <a:endParaRPr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15</Words>
  <Application>Microsoft Office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Proxima Nova</vt:lpstr>
      <vt:lpstr>Proxima Nova Semibold</vt:lpstr>
      <vt:lpstr>Arial</vt:lpstr>
      <vt:lpstr>Montserrat</vt:lpstr>
      <vt:lpstr>Prompt Black</vt:lpstr>
      <vt:lpstr>US Submarine Day by Slidesgo</vt:lpstr>
      <vt:lpstr>Slidesgo Final Pages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3</cp:revision>
  <dcterms:modified xsi:type="dcterms:W3CDTF">2024-11-01T07:57:19Z</dcterms:modified>
</cp:coreProperties>
</file>