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6"/>
  </p:notesMasterIdLst>
  <p:sldIdLst>
    <p:sldId id="256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92"/>
  </p:normalViewPr>
  <p:slideViewPr>
    <p:cSldViewPr snapToGrid="0">
      <p:cViewPr varScale="1">
        <p:scale>
          <a:sx n="107" d="100"/>
          <a:sy n="107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0" r:id="rId5"/>
    <p:sldLayoutId id="2147483688" r:id="rId6"/>
    <p:sldLayoutId id="214748368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 SUBMARINE DAY</a:t>
            </a:r>
            <a:endParaRPr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is where </a:t>
            </a:r>
            <a:r>
              <a:rPr lang="en-SG" dirty="0"/>
              <a:t>UUU</a:t>
            </a:r>
            <a:r>
              <a:rPr lang="en" dirty="0"/>
              <a:t>r presentation begins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Here </a:t>
            </a:r>
            <a:r>
              <a:rPr lang="en-SG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SG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SG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Here </a:t>
            </a:r>
            <a:r>
              <a:rPr lang="en-SG" dirty="0"/>
              <a:t>UUU</a:t>
            </a:r>
            <a:r>
              <a:rPr lang="en" dirty="0"/>
              <a:t> could describe the topic of the section</a:t>
            </a:r>
            <a:endParaRPr dirty="0"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9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 is the closest planet to the Sun and the smallest one in the Solar System—it’s only a bit larger than the Moon. The planet’s name has nothing to do with the liquid metal</a:t>
            </a:r>
            <a:endParaRPr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95</Words>
  <Application>Microsoft Office PowerPoint</Application>
  <PresentationFormat>On-screen Show (16:9)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Proxima Nova</vt:lpstr>
      <vt:lpstr>Proxima Nova Semibold</vt:lpstr>
      <vt:lpstr>Arial</vt:lpstr>
      <vt:lpstr>Montserrat</vt:lpstr>
      <vt:lpstr>Prompt</vt:lpstr>
      <vt:lpstr>Prompt Black</vt:lpstr>
      <vt:lpstr>Roboto</vt:lpstr>
      <vt:lpstr>US Submarine Day by Slidesgo</vt:lpstr>
      <vt:lpstr>Slidesgo Final Pages</vt:lpstr>
      <vt:lpstr>US SUBMARINE DAY</vt:lpstr>
      <vt:lpstr>TABLE OF CONTENTS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3</cp:revision>
  <dcterms:modified xsi:type="dcterms:W3CDTF">2025-05-15T12:28:50Z</dcterms:modified>
</cp:coreProperties>
</file>