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92"/>
  </p:normalViewPr>
  <p:slideViewPr>
    <p:cSldViewPr snapToGrid="0">
      <p:cViewPr varScale="1">
        <p:scale>
          <a:sx n="147" d="100"/>
          <a:sy n="147" d="100"/>
        </p:scale>
        <p:origin x="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dirty="0"/>
              <a:t>US SUBMARINE DAY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your presentation begins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56</Words>
  <Application>Microsoft Macintosh PowerPoint</Application>
  <PresentationFormat>On-screen Show (16:9)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</vt:lpstr>
      <vt:lpstr>Prompt Black</vt:lpstr>
      <vt:lpstr>US Submarine Day by Slidesgo</vt:lpstr>
      <vt:lpstr>Slidesgo Final Pages</vt:lpstr>
      <vt:lpstr>US SUBMARINE DAY</vt:lpstr>
      <vt:lpstr>TABLE OF CONTENTS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dc:creator>zwc</dc:creator>
  <cp:lastModifiedBy>4455</cp:lastModifiedBy>
  <cp:revision>8</cp:revision>
  <dcterms:modified xsi:type="dcterms:W3CDTF">2024-04-03T16:16:13Z</dcterms:modified>
</cp:coreProperties>
</file>