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6" autoAdjust="0"/>
    <p:restoredTop sz="94660"/>
  </p:normalViewPr>
  <p:slideViewPr>
    <p:cSldViewPr snapToGrid="0" showGuides="1">
      <p:cViewPr varScale="1">
        <p:scale>
          <a:sx n="79" d="100"/>
          <a:sy n="79" d="100"/>
        </p:scale>
        <p:origin x="86" y="10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F45BE7-0CE3-BAA8-7030-0FCC8D112E9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BC735F3-B4C0-C72A-BF6D-C31B3272285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568251-4B40-A9C2-A9A1-4A6E38A37F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90CB0A-C73E-DE32-C180-3D5F28CA2E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122DA8-FEAC-F132-B6BA-7AB47E146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412000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6F1C36-582E-B8D7-9F16-241069AD6F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367E7C1-D51A-0A68-0C95-CF30A1D36AC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031BA9-4FD7-317F-A19F-A76919E249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526AA7-3192-510A-781D-61EF7E267F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B0AA79-12A3-7A0D-59D8-E3ECEB705D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41709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21EA339-50D0-0B6B-9E3C-412CE10F264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56ABCD1-5FD5-5435-A9A7-E87C5D7A85A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B5241C-5B6E-F0D6-D28D-E89036ED5F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FAA3D4-E17C-0071-E0D7-2E567DBA39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D1DE0D-E44A-3415-A0E9-4006976758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703959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A5BBC2-7C67-62CE-0DB2-AF4FCAF7C0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0395A8-CE6F-1C0A-0D31-9845C39483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BE91DF-4B4A-64A0-F96C-5FFBA6CDCE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6AD9E5-88F6-98BA-0E49-41A031B4AC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A6209D-6050-639A-310D-E85E1FCA3F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92203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7C3C80-298C-16C7-0FC0-62737A9181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0BE980-DB46-5670-FF43-330F3BCCB0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E6C596-9ECC-50F4-E1D5-BC5750136F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8BFA91-489A-6952-F5CE-2B8197EE9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61E904D-061C-7756-5370-B64818F48B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32909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C8754-3A95-3654-F5E0-3F4E133D8E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30D3D8D-464B-389A-280F-0484BB9EF52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A05C721-05BE-E3B1-A3B4-68930EA815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8CB2DAC-ECAE-35FE-20A0-4376C6B7E0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9FE62E-E468-FA64-8113-58528B23F1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468FD9-A299-520D-91D6-743FD6791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05311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2CBFE-3BFA-B8FB-7D43-7FFECF95C5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339BFAD-4978-A5FF-73AB-4F75224F06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DAF49FA-954F-A85F-1004-26657B6FA4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093C3A3-8F5D-93F4-1AF9-6D43D824A2C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3AD7FC-036F-3892-FC89-02A80BB98EC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655EAB0-B4CE-CE64-3A5C-951DEC097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7B152D3-5CCB-0287-2605-0A025328C2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3A6A75F-901D-B8F4-2991-AD2935B64D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10872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1F3C16-C6BD-3C31-EAA2-DF209FF469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7CC95EA-62EB-AC95-3050-B0F5737146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5E8BC9A-6A71-E3A7-F5D8-D7DFE8A90C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799B01E-47F5-AA8D-8A6F-3A3E7C7199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80184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86A4B76-AF30-6BE2-B91E-43F1563EE8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C1CC6DF-4255-5875-F189-7F52CC634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85F6CF9-2CDB-AE60-E045-515971AFD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99433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9FD814-8712-8905-1676-2961CBA9A1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3928C2-21A2-0979-14F8-C8CF2D326A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5927AA-5BB0-BE13-2DBF-492BC50A36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1C5DA7C-D695-70F7-F80B-123CC012E8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383280-0E2F-3AD2-715A-A5525DB19D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E9270C-4899-A2FB-0553-DE908BC77F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95194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802B84-6D57-4093-FF50-86875131B5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B4B353E-864A-6548-A040-083D51F3C18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F1B866-3D54-6BD4-84B7-4ED3B53ED40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E86969-63A1-2201-38E3-EAC30BBC94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0E3E02-91CB-F416-8B90-EB36DF6E69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12FC84-932E-0F7B-0C92-344783051E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66538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B85CDF7-129D-68F7-77EB-0A6EDDB387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9148BF-89F0-0C71-0E1B-3C43667C07D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8AA63C-E655-02EC-5C5B-45E969C307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5457B8-1A6C-4D93-97A4-A2ED65638899}" type="datetimeFigureOut">
              <a:rPr lang="zh-CN" altLang="en-US" smtClean="0"/>
              <a:t>2025/1/5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18A5EA-AB8B-58C3-B026-29B3DAF54BF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4112B7-BF38-E23E-4DF3-2F16A92CF70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3508EE4-5B7E-4040-B902-2436540CF83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3291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861034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等线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Zhao Hengyuan</dc:creator>
  <cp:lastModifiedBy>恒远 赵</cp:lastModifiedBy>
  <cp:revision>29</cp:revision>
  <dcterms:created xsi:type="dcterms:W3CDTF">2024-06-03T11:19:20Z</dcterms:created>
  <dcterms:modified xsi:type="dcterms:W3CDTF">2025-01-05T15:25:15Z</dcterms:modified>
</cp:coreProperties>
</file>

<file path=docProps/thumbnail.jpeg>
</file>