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86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45BE7-0CE3-BAA8-7030-0FCC8D112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735F3-B4C0-C72A-BF6D-C31B32722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68251-4B40-A9C2-A9A1-4A6E38A3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0CB0A-C73E-DE32-C180-3D5F28CA2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22DA8-FEAC-F132-B6BA-7AB47E14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20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F1C36-582E-B8D7-9F16-241069AD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7E7C1-D51A-0A68-0C95-CF30A1D36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31BA9-4FD7-317F-A19F-A76919E2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26AA7-3192-510A-781D-61EF7E267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0AA79-12A3-7A0D-59D8-E3ECEB705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70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1EA339-50D0-0B6B-9E3C-412CE10F26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ABCD1-5FD5-5435-A9A7-E87C5D7A8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241C-5B6E-F0D6-D28D-E89036ED5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AA3D4-E17C-0071-E0D7-2E567DBA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1DE0D-E44A-3415-A0E9-40069767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39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BBC2-7C67-62CE-0DB2-AF4FCAF7C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395A8-CE6F-1C0A-0D31-9845C3948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E91DF-4B4A-64A0-F96C-5FFBA6CDC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AD9E5-88F6-98BA-0E49-41A031B4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6209D-6050-639A-310D-E85E1FCA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203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C3C80-298C-16C7-0FC0-62737A918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BE980-DB46-5670-FF43-330F3BCCB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6C596-9ECC-50F4-E1D5-BC575013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BFA91-489A-6952-F5CE-2B8197EE9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E904D-061C-7756-5370-B64818F4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0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8754-3A95-3654-F5E0-3F4E133D8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D3D8D-464B-389A-280F-0484BB9EF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5C721-05BE-E3B1-A3B4-68930EA81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CB2DAC-ECAE-35FE-20A0-4376C6B7E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E62E-E468-FA64-8113-58528B23F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68FD9-A299-520D-91D6-743FD679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31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2CBFE-3BFA-B8FB-7D43-7FFECF95C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9BFAD-4978-A5FF-73AB-4F75224F0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F49FA-954F-A85F-1004-26657B6FA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3C3A3-8F5D-93F4-1AF9-6D43D824A2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3AD7FC-036F-3892-FC89-02A80BB98E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5EAB0-B4CE-CE64-3A5C-951DEC097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B152D3-5CCB-0287-2605-0A025328C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A6A75F-901D-B8F4-2991-AD2935B6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87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F3C16-C6BD-3C31-EAA2-DF209FF46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C95EA-62EB-AC95-3050-B0F573714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8BC9A-6A71-E3A7-F5D8-D7DFE8A9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9B01E-47F5-AA8D-8A6F-3A3E7C71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18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6A4B76-AF30-6BE2-B91E-43F1563EE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1CC6DF-4255-5875-F189-7F52CC63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F6CF9-2CDB-AE60-E045-515971AF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3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FD814-8712-8905-1676-2961CBA9A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928C2-21A2-0979-14F8-C8CF2D326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5927AA-5BB0-BE13-2DBF-492BC50A3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5DA7C-D695-70F7-F80B-123CC012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83280-0E2F-3AD2-715A-A5525DB19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9270C-4899-A2FB-0553-DE908BC77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19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02B84-6D57-4093-FF50-86875131B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4B353E-864A-6548-A040-083D51F3C1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1B866-3D54-6BD4-84B7-4ED3B53ED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86969-63A1-2201-38E3-EAC30BBC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E3E02-91CB-F416-8B90-EB36DF6E6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2FC84-932E-0F7B-0C92-34478305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53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5CDF7-129D-68F7-77EB-0A6EDDB38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148BF-89F0-0C71-0E1B-3C43667C0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AA63C-E655-02EC-5C5B-45E969C30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8A5EA-AB8B-58C3-B026-29B3DAF54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112B7-BF38-E23E-4DF3-2F16A92CF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29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103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 Hengyuan</dc:creator>
  <cp:lastModifiedBy>恒远 赵</cp:lastModifiedBy>
  <cp:revision>29</cp:revision>
  <dcterms:created xsi:type="dcterms:W3CDTF">2024-06-03T11:19:20Z</dcterms:created>
  <dcterms:modified xsi:type="dcterms:W3CDTF">2025-01-05T15:25:15Z</dcterms:modified>
</cp:coreProperties>
</file>