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73" autoAdjust="0"/>
  </p:normalViewPr>
  <p:slideViewPr>
    <p:cSldViewPr snapToGrid="0">
      <p:cViewPr varScale="1">
        <p:scale>
          <a:sx n="110" d="100"/>
          <a:sy n="110" d="100"/>
        </p:scale>
        <p:origin x="5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8" r:id="rId2"/>
    <p:sldLayoutId id="2147483689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13711</TotalTime>
  <Words>9</Words>
  <Application>Microsoft Office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Proxima Nova</vt:lpstr>
      <vt:lpstr>Proxima Nova Semibold</vt:lpstr>
      <vt:lpstr>Arial</vt:lpstr>
      <vt:lpstr>Prompt Black</vt:lpstr>
      <vt:lpstr>US Submarine Day by Slidesgo</vt:lpstr>
      <vt:lpstr>Slidesgo Final Pages</vt:lpstr>
      <vt:lpstr>US SUBMARINE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11</cp:revision>
  <dcterms:modified xsi:type="dcterms:W3CDTF">2025-05-14T13:53:05Z</dcterms:modified>
</cp:coreProperties>
</file>