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4"/>
  </p:notesMasterIdLst>
  <p:sldIdLst>
    <p:sldId id="256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92"/>
  </p:normalViewPr>
  <p:slideViewPr>
    <p:cSldViewPr snapToGrid="0">
      <p:cViewPr varScale="1">
        <p:scale>
          <a:sx n="107" d="100"/>
          <a:sy n="107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your presentation begins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Proxima Nova</vt:lpstr>
      <vt:lpstr>Proxima Nova Semibold</vt:lpstr>
      <vt:lpstr>Arial</vt:lpstr>
      <vt:lpstr>Montserrat</vt:lpstr>
      <vt:lpstr>Prompt Black</vt:lpstr>
      <vt:lpstr>US Submarine Day by Slidesgo</vt:lpstr>
      <vt:lpstr>Slidesgo Final Pages</vt:lpstr>
      <vt:lpstr>US SUBMARINE 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4</cp:revision>
  <dcterms:modified xsi:type="dcterms:W3CDTF">2025-05-28T01:06:39Z</dcterms:modified>
</cp:coreProperties>
</file>