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1" r:id="rId1"/>
    <p:sldMasterId id="2147483692" r:id="rId2"/>
  </p:sldMasterIdLst>
  <p:notesMasterIdLst>
    <p:notesMasterId r:id="rId5"/>
  </p:notesMasterIdLst>
  <p:sldIdLst>
    <p:sldId id="256" r:id="rId3"/>
    <p:sldId id="28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627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4" name="Google Shape;1764;g799a249d6d_0_154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5" name="Google Shape;1765;g799a249d6d_0_154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631550" y="3517041"/>
            <a:ext cx="10780488" cy="2306563"/>
          </a:xfrm>
          <a:custGeom>
            <a:avLst/>
            <a:gdLst/>
            <a:ahLst/>
            <a:cxnLst/>
            <a:rect l="l" t="t" r="r" b="b"/>
            <a:pathLst>
              <a:path w="62949" h="13468" extrusionOk="0">
                <a:moveTo>
                  <a:pt x="58588" y="1"/>
                </a:moveTo>
                <a:cubicBezTo>
                  <a:pt x="58127" y="1"/>
                  <a:pt x="57666" y="24"/>
                  <a:pt x="57206" y="60"/>
                </a:cubicBezTo>
                <a:cubicBezTo>
                  <a:pt x="56574" y="107"/>
                  <a:pt x="55942" y="166"/>
                  <a:pt x="55310" y="249"/>
                </a:cubicBezTo>
                <a:cubicBezTo>
                  <a:pt x="54471" y="355"/>
                  <a:pt x="53650" y="526"/>
                  <a:pt x="52829" y="733"/>
                </a:cubicBezTo>
                <a:cubicBezTo>
                  <a:pt x="50608" y="1294"/>
                  <a:pt x="48559" y="2233"/>
                  <a:pt x="46728" y="3615"/>
                </a:cubicBezTo>
                <a:cubicBezTo>
                  <a:pt x="45948" y="4206"/>
                  <a:pt x="45180" y="4802"/>
                  <a:pt x="44413" y="5399"/>
                </a:cubicBezTo>
                <a:cubicBezTo>
                  <a:pt x="42741" y="6698"/>
                  <a:pt x="40922" y="7720"/>
                  <a:pt x="38937" y="8435"/>
                </a:cubicBezTo>
                <a:cubicBezTo>
                  <a:pt x="37012" y="9132"/>
                  <a:pt x="35028" y="9586"/>
                  <a:pt x="32984" y="9770"/>
                </a:cubicBezTo>
                <a:cubicBezTo>
                  <a:pt x="32435" y="9823"/>
                  <a:pt x="31879" y="9858"/>
                  <a:pt x="31324" y="9870"/>
                </a:cubicBezTo>
                <a:cubicBezTo>
                  <a:pt x="31245" y="9872"/>
                  <a:pt x="31165" y="9873"/>
                  <a:pt x="31086" y="9873"/>
                </a:cubicBezTo>
                <a:cubicBezTo>
                  <a:pt x="30679" y="9873"/>
                  <a:pt x="30269" y="9851"/>
                  <a:pt x="29860" y="9846"/>
                </a:cubicBezTo>
                <a:cubicBezTo>
                  <a:pt x="29257" y="9835"/>
                  <a:pt x="28655" y="9781"/>
                  <a:pt x="28058" y="9705"/>
                </a:cubicBezTo>
                <a:cubicBezTo>
                  <a:pt x="27391" y="9610"/>
                  <a:pt x="26717" y="9527"/>
                  <a:pt x="26050" y="9409"/>
                </a:cubicBezTo>
                <a:cubicBezTo>
                  <a:pt x="24827" y="9191"/>
                  <a:pt x="23617" y="8901"/>
                  <a:pt x="22418" y="8576"/>
                </a:cubicBezTo>
                <a:cubicBezTo>
                  <a:pt x="20817" y="8145"/>
                  <a:pt x="19222" y="7702"/>
                  <a:pt x="17622" y="7271"/>
                </a:cubicBezTo>
                <a:cubicBezTo>
                  <a:pt x="15720" y="6751"/>
                  <a:pt x="13789" y="6344"/>
                  <a:pt x="11828" y="6090"/>
                </a:cubicBezTo>
                <a:cubicBezTo>
                  <a:pt x="11143" y="6007"/>
                  <a:pt x="10457" y="5936"/>
                  <a:pt x="9772" y="5877"/>
                </a:cubicBezTo>
                <a:cubicBezTo>
                  <a:pt x="9182" y="5836"/>
                  <a:pt x="8591" y="5824"/>
                  <a:pt x="8006" y="5801"/>
                </a:cubicBezTo>
                <a:cubicBezTo>
                  <a:pt x="7888" y="5795"/>
                  <a:pt x="7770" y="5789"/>
                  <a:pt x="7652" y="5789"/>
                </a:cubicBezTo>
                <a:cubicBezTo>
                  <a:pt x="7391" y="5784"/>
                  <a:pt x="7130" y="5770"/>
                  <a:pt x="6870" y="5770"/>
                </a:cubicBezTo>
                <a:cubicBezTo>
                  <a:pt x="6776" y="5770"/>
                  <a:pt x="6682" y="5772"/>
                  <a:pt x="6589" y="5777"/>
                </a:cubicBezTo>
                <a:cubicBezTo>
                  <a:pt x="5780" y="5806"/>
                  <a:pt x="4970" y="5812"/>
                  <a:pt x="4167" y="5907"/>
                </a:cubicBezTo>
                <a:cubicBezTo>
                  <a:pt x="3789" y="5948"/>
                  <a:pt x="3405" y="5966"/>
                  <a:pt x="3027" y="6025"/>
                </a:cubicBezTo>
                <a:cubicBezTo>
                  <a:pt x="2395" y="6114"/>
                  <a:pt x="1769" y="6226"/>
                  <a:pt x="1143" y="6338"/>
                </a:cubicBezTo>
                <a:cubicBezTo>
                  <a:pt x="818" y="6391"/>
                  <a:pt x="499" y="6474"/>
                  <a:pt x="175" y="6545"/>
                </a:cubicBezTo>
                <a:cubicBezTo>
                  <a:pt x="21" y="6580"/>
                  <a:pt x="21" y="6586"/>
                  <a:pt x="21" y="6751"/>
                </a:cubicBezTo>
                <a:cubicBezTo>
                  <a:pt x="21" y="6787"/>
                  <a:pt x="21" y="6822"/>
                  <a:pt x="21" y="6858"/>
                </a:cubicBezTo>
                <a:cubicBezTo>
                  <a:pt x="21" y="8966"/>
                  <a:pt x="21" y="11075"/>
                  <a:pt x="21" y="13183"/>
                </a:cubicBezTo>
                <a:cubicBezTo>
                  <a:pt x="21" y="13447"/>
                  <a:pt x="0" y="13468"/>
                  <a:pt x="180" y="13468"/>
                </a:cubicBezTo>
                <a:cubicBezTo>
                  <a:pt x="214" y="13468"/>
                  <a:pt x="255" y="13467"/>
                  <a:pt x="304" y="13467"/>
                </a:cubicBezTo>
                <a:lnTo>
                  <a:pt x="62675" y="13467"/>
                </a:lnTo>
                <a:cubicBezTo>
                  <a:pt x="62697" y="13467"/>
                  <a:pt x="62717" y="13467"/>
                  <a:pt x="62735" y="13467"/>
                </a:cubicBezTo>
                <a:cubicBezTo>
                  <a:pt x="62949" y="13467"/>
                  <a:pt x="62929" y="13457"/>
                  <a:pt x="62929" y="13201"/>
                </a:cubicBezTo>
                <a:lnTo>
                  <a:pt x="62929" y="821"/>
                </a:lnTo>
                <a:cubicBezTo>
                  <a:pt x="62929" y="792"/>
                  <a:pt x="62929" y="762"/>
                  <a:pt x="62929" y="733"/>
                </a:cubicBezTo>
                <a:cubicBezTo>
                  <a:pt x="62923" y="579"/>
                  <a:pt x="62929" y="573"/>
                  <a:pt x="62781" y="532"/>
                </a:cubicBezTo>
                <a:cubicBezTo>
                  <a:pt x="62232" y="361"/>
                  <a:pt x="61665" y="243"/>
                  <a:pt x="61092" y="172"/>
                </a:cubicBezTo>
                <a:cubicBezTo>
                  <a:pt x="60708" y="119"/>
                  <a:pt x="60318" y="83"/>
                  <a:pt x="59928" y="54"/>
                </a:cubicBezTo>
                <a:cubicBezTo>
                  <a:pt x="59485" y="24"/>
                  <a:pt x="59037" y="1"/>
                  <a:pt x="585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259000" y="2779888"/>
            <a:ext cx="4604462" cy="1377212"/>
            <a:chOff x="-981900" y="423788"/>
            <a:chExt cx="4604462" cy="1377212"/>
          </a:xfrm>
        </p:grpSpPr>
        <p:sp>
          <p:nvSpPr>
            <p:cNvPr id="12" name="Google Shape;12;p2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flipH="1">
            <a:off x="-529300" y="405466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 rot="-1240957" flipH="1">
            <a:off x="7486600" y="3773780"/>
            <a:ext cx="2481686" cy="1486168"/>
            <a:chOff x="1131900" y="4003140"/>
            <a:chExt cx="1951702" cy="1168785"/>
          </a:xfrm>
        </p:grpSpPr>
        <p:sp>
          <p:nvSpPr>
            <p:cNvPr id="31" name="Google Shape;31;p2"/>
            <p:cNvSpPr/>
            <p:nvPr/>
          </p:nvSpPr>
          <p:spPr>
            <a:xfrm>
              <a:off x="1131900" y="4425468"/>
              <a:ext cx="987562" cy="720114"/>
            </a:xfrm>
            <a:custGeom>
              <a:avLst/>
              <a:gdLst/>
              <a:ahLst/>
              <a:cxnLst/>
              <a:rect l="l" t="t" r="r" b="b"/>
              <a:pathLst>
                <a:path w="3711" h="2706" extrusionOk="0">
                  <a:moveTo>
                    <a:pt x="217" y="1"/>
                  </a:moveTo>
                  <a:cubicBezTo>
                    <a:pt x="88" y="1"/>
                    <a:pt x="0" y="205"/>
                    <a:pt x="143" y="299"/>
                  </a:cubicBezTo>
                  <a:cubicBezTo>
                    <a:pt x="722" y="671"/>
                    <a:pt x="1425" y="819"/>
                    <a:pt x="2057" y="1073"/>
                  </a:cubicBezTo>
                  <a:cubicBezTo>
                    <a:pt x="2388" y="1203"/>
                    <a:pt x="2713" y="1374"/>
                    <a:pt x="2955" y="1640"/>
                  </a:cubicBezTo>
                  <a:cubicBezTo>
                    <a:pt x="3220" y="1929"/>
                    <a:pt x="3191" y="2295"/>
                    <a:pt x="3262" y="2650"/>
                  </a:cubicBezTo>
                  <a:cubicBezTo>
                    <a:pt x="3268" y="2686"/>
                    <a:pt x="3303" y="2706"/>
                    <a:pt x="3336" y="2706"/>
                  </a:cubicBezTo>
                  <a:cubicBezTo>
                    <a:pt x="3362" y="2706"/>
                    <a:pt x="3387" y="2693"/>
                    <a:pt x="3398" y="2667"/>
                  </a:cubicBezTo>
                  <a:cubicBezTo>
                    <a:pt x="3711" y="1976"/>
                    <a:pt x="3144" y="1327"/>
                    <a:pt x="2577" y="1008"/>
                  </a:cubicBezTo>
                  <a:cubicBezTo>
                    <a:pt x="1850" y="600"/>
                    <a:pt x="994" y="494"/>
                    <a:pt x="297" y="27"/>
                  </a:cubicBezTo>
                  <a:cubicBezTo>
                    <a:pt x="270" y="9"/>
                    <a:pt x="242" y="1"/>
                    <a:pt x="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925992" y="5086502"/>
              <a:ext cx="440158" cy="85424"/>
            </a:xfrm>
            <a:custGeom>
              <a:avLst/>
              <a:gdLst/>
              <a:ahLst/>
              <a:cxnLst/>
              <a:rect l="l" t="t" r="r" b="b"/>
              <a:pathLst>
                <a:path w="1654" h="321" extrusionOk="0">
                  <a:moveTo>
                    <a:pt x="1391" y="1"/>
                  </a:moveTo>
                  <a:cubicBezTo>
                    <a:pt x="1178" y="1"/>
                    <a:pt x="962" y="42"/>
                    <a:pt x="750" y="42"/>
                  </a:cubicBezTo>
                  <a:cubicBezTo>
                    <a:pt x="532" y="48"/>
                    <a:pt x="331" y="83"/>
                    <a:pt x="118" y="101"/>
                  </a:cubicBezTo>
                  <a:cubicBezTo>
                    <a:pt x="42" y="107"/>
                    <a:pt x="0" y="213"/>
                    <a:pt x="77" y="254"/>
                  </a:cubicBezTo>
                  <a:cubicBezTo>
                    <a:pt x="167" y="306"/>
                    <a:pt x="272" y="320"/>
                    <a:pt x="379" y="320"/>
                  </a:cubicBezTo>
                  <a:cubicBezTo>
                    <a:pt x="504" y="320"/>
                    <a:pt x="633" y="302"/>
                    <a:pt x="750" y="302"/>
                  </a:cubicBezTo>
                  <a:cubicBezTo>
                    <a:pt x="827" y="302"/>
                    <a:pt x="909" y="304"/>
                    <a:pt x="992" y="304"/>
                  </a:cubicBezTo>
                  <a:cubicBezTo>
                    <a:pt x="1193" y="304"/>
                    <a:pt x="1403" y="289"/>
                    <a:pt x="1565" y="189"/>
                  </a:cubicBezTo>
                  <a:cubicBezTo>
                    <a:pt x="1654" y="136"/>
                    <a:pt x="1613" y="12"/>
                    <a:pt x="1518" y="6"/>
                  </a:cubicBezTo>
                  <a:cubicBezTo>
                    <a:pt x="1476" y="2"/>
                    <a:pt x="1433" y="1"/>
                    <a:pt x="13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160175" y="4386615"/>
              <a:ext cx="902404" cy="743532"/>
            </a:xfrm>
            <a:custGeom>
              <a:avLst/>
              <a:gdLst/>
              <a:ahLst/>
              <a:cxnLst/>
              <a:rect l="l" t="t" r="r" b="b"/>
              <a:pathLst>
                <a:path w="3391" h="2794" extrusionOk="0">
                  <a:moveTo>
                    <a:pt x="3224" y="0"/>
                  </a:moveTo>
                  <a:cubicBezTo>
                    <a:pt x="3203" y="0"/>
                    <a:pt x="3182" y="6"/>
                    <a:pt x="3160" y="20"/>
                  </a:cubicBezTo>
                  <a:cubicBezTo>
                    <a:pt x="2829" y="226"/>
                    <a:pt x="2581" y="510"/>
                    <a:pt x="2227" y="699"/>
                  </a:cubicBezTo>
                  <a:cubicBezTo>
                    <a:pt x="1843" y="906"/>
                    <a:pt x="1471" y="1148"/>
                    <a:pt x="1099" y="1372"/>
                  </a:cubicBezTo>
                  <a:cubicBezTo>
                    <a:pt x="555" y="1697"/>
                    <a:pt x="0" y="2046"/>
                    <a:pt x="242" y="2754"/>
                  </a:cubicBezTo>
                  <a:cubicBezTo>
                    <a:pt x="250" y="2781"/>
                    <a:pt x="272" y="2793"/>
                    <a:pt x="293" y="2793"/>
                  </a:cubicBezTo>
                  <a:cubicBezTo>
                    <a:pt x="319" y="2793"/>
                    <a:pt x="346" y="2775"/>
                    <a:pt x="349" y="2743"/>
                  </a:cubicBezTo>
                  <a:cubicBezTo>
                    <a:pt x="349" y="2258"/>
                    <a:pt x="526" y="2040"/>
                    <a:pt x="910" y="1792"/>
                  </a:cubicBezTo>
                  <a:cubicBezTo>
                    <a:pt x="1205" y="1603"/>
                    <a:pt x="1500" y="1431"/>
                    <a:pt x="1802" y="1260"/>
                  </a:cubicBezTo>
                  <a:cubicBezTo>
                    <a:pt x="2345" y="953"/>
                    <a:pt x="2877" y="669"/>
                    <a:pt x="3308" y="215"/>
                  </a:cubicBezTo>
                  <a:cubicBezTo>
                    <a:pt x="3391" y="132"/>
                    <a:pt x="3321" y="0"/>
                    <a:pt x="3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86986" y="4228009"/>
              <a:ext cx="393322" cy="407958"/>
            </a:xfrm>
            <a:custGeom>
              <a:avLst/>
              <a:gdLst/>
              <a:ahLst/>
              <a:cxnLst/>
              <a:rect l="l" t="t" r="r" b="b"/>
              <a:pathLst>
                <a:path w="1478" h="1533" extrusionOk="0">
                  <a:moveTo>
                    <a:pt x="129" y="0"/>
                  </a:moveTo>
                  <a:cubicBezTo>
                    <a:pt x="62" y="0"/>
                    <a:pt x="0" y="76"/>
                    <a:pt x="13" y="149"/>
                  </a:cubicBezTo>
                  <a:cubicBezTo>
                    <a:pt x="31" y="267"/>
                    <a:pt x="114" y="362"/>
                    <a:pt x="238" y="391"/>
                  </a:cubicBezTo>
                  <a:cubicBezTo>
                    <a:pt x="297" y="409"/>
                    <a:pt x="356" y="415"/>
                    <a:pt x="421" y="427"/>
                  </a:cubicBezTo>
                  <a:cubicBezTo>
                    <a:pt x="568" y="439"/>
                    <a:pt x="545" y="592"/>
                    <a:pt x="574" y="698"/>
                  </a:cubicBezTo>
                  <a:cubicBezTo>
                    <a:pt x="616" y="876"/>
                    <a:pt x="716" y="958"/>
                    <a:pt x="870" y="1047"/>
                  </a:cubicBezTo>
                  <a:cubicBezTo>
                    <a:pt x="1076" y="1153"/>
                    <a:pt x="1242" y="1307"/>
                    <a:pt x="1366" y="1502"/>
                  </a:cubicBezTo>
                  <a:cubicBezTo>
                    <a:pt x="1378" y="1523"/>
                    <a:pt x="1398" y="1533"/>
                    <a:pt x="1418" y="1533"/>
                  </a:cubicBezTo>
                  <a:cubicBezTo>
                    <a:pt x="1448" y="1533"/>
                    <a:pt x="1478" y="1511"/>
                    <a:pt x="1478" y="1472"/>
                  </a:cubicBezTo>
                  <a:cubicBezTo>
                    <a:pt x="1472" y="1023"/>
                    <a:pt x="840" y="1000"/>
                    <a:pt x="810" y="592"/>
                  </a:cubicBezTo>
                  <a:cubicBezTo>
                    <a:pt x="799" y="433"/>
                    <a:pt x="763" y="309"/>
                    <a:pt x="627" y="214"/>
                  </a:cubicBezTo>
                  <a:cubicBezTo>
                    <a:pt x="480" y="114"/>
                    <a:pt x="338" y="190"/>
                    <a:pt x="202" y="37"/>
                  </a:cubicBezTo>
                  <a:cubicBezTo>
                    <a:pt x="179" y="11"/>
                    <a:pt x="154" y="0"/>
                    <a:pt x="1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311795" y="4131143"/>
              <a:ext cx="389596" cy="531969"/>
            </a:xfrm>
            <a:custGeom>
              <a:avLst/>
              <a:gdLst/>
              <a:ahLst/>
              <a:cxnLst/>
              <a:rect l="l" t="t" r="r" b="b"/>
              <a:pathLst>
                <a:path w="1464" h="1999" extrusionOk="0">
                  <a:moveTo>
                    <a:pt x="272" y="1"/>
                  </a:moveTo>
                  <a:cubicBezTo>
                    <a:pt x="109" y="1"/>
                    <a:pt x="1" y="235"/>
                    <a:pt x="176" y="312"/>
                  </a:cubicBezTo>
                  <a:cubicBezTo>
                    <a:pt x="353" y="389"/>
                    <a:pt x="501" y="448"/>
                    <a:pt x="560" y="661"/>
                  </a:cubicBezTo>
                  <a:cubicBezTo>
                    <a:pt x="601" y="808"/>
                    <a:pt x="613" y="938"/>
                    <a:pt x="696" y="1068"/>
                  </a:cubicBezTo>
                  <a:cubicBezTo>
                    <a:pt x="761" y="1169"/>
                    <a:pt x="873" y="1234"/>
                    <a:pt x="973" y="1293"/>
                  </a:cubicBezTo>
                  <a:cubicBezTo>
                    <a:pt x="1251" y="1458"/>
                    <a:pt x="1233" y="1706"/>
                    <a:pt x="1304" y="1966"/>
                  </a:cubicBezTo>
                  <a:cubicBezTo>
                    <a:pt x="1312" y="1988"/>
                    <a:pt x="1328" y="1998"/>
                    <a:pt x="1346" y="1998"/>
                  </a:cubicBezTo>
                  <a:cubicBezTo>
                    <a:pt x="1370" y="1998"/>
                    <a:pt x="1395" y="1979"/>
                    <a:pt x="1399" y="1948"/>
                  </a:cubicBezTo>
                  <a:cubicBezTo>
                    <a:pt x="1410" y="1777"/>
                    <a:pt x="1464" y="1588"/>
                    <a:pt x="1387" y="1423"/>
                  </a:cubicBezTo>
                  <a:cubicBezTo>
                    <a:pt x="1292" y="1216"/>
                    <a:pt x="1139" y="1104"/>
                    <a:pt x="973" y="956"/>
                  </a:cubicBezTo>
                  <a:cubicBezTo>
                    <a:pt x="820" y="820"/>
                    <a:pt x="891" y="531"/>
                    <a:pt x="784" y="365"/>
                  </a:cubicBezTo>
                  <a:cubicBezTo>
                    <a:pt x="672" y="194"/>
                    <a:pt x="530" y="100"/>
                    <a:pt x="347" y="17"/>
                  </a:cubicBezTo>
                  <a:cubicBezTo>
                    <a:pt x="322" y="6"/>
                    <a:pt x="296" y="1"/>
                    <a:pt x="2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614636" y="4050509"/>
              <a:ext cx="228329" cy="637085"/>
            </a:xfrm>
            <a:custGeom>
              <a:avLst/>
              <a:gdLst/>
              <a:ahLst/>
              <a:cxnLst/>
              <a:rect l="l" t="t" r="r" b="b"/>
              <a:pathLst>
                <a:path w="858" h="2394" extrusionOk="0">
                  <a:moveTo>
                    <a:pt x="213" y="1"/>
                  </a:moveTo>
                  <a:cubicBezTo>
                    <a:pt x="108" y="1"/>
                    <a:pt x="1" y="86"/>
                    <a:pt x="36" y="214"/>
                  </a:cubicBezTo>
                  <a:cubicBezTo>
                    <a:pt x="83" y="379"/>
                    <a:pt x="202" y="527"/>
                    <a:pt x="196" y="698"/>
                  </a:cubicBezTo>
                  <a:cubicBezTo>
                    <a:pt x="184" y="863"/>
                    <a:pt x="143" y="1046"/>
                    <a:pt x="237" y="1200"/>
                  </a:cubicBezTo>
                  <a:cubicBezTo>
                    <a:pt x="367" y="1419"/>
                    <a:pt x="550" y="1554"/>
                    <a:pt x="485" y="1838"/>
                  </a:cubicBezTo>
                  <a:cubicBezTo>
                    <a:pt x="444" y="2021"/>
                    <a:pt x="385" y="2145"/>
                    <a:pt x="408" y="2334"/>
                  </a:cubicBezTo>
                  <a:cubicBezTo>
                    <a:pt x="412" y="2369"/>
                    <a:pt x="446" y="2393"/>
                    <a:pt x="477" y="2393"/>
                  </a:cubicBezTo>
                  <a:cubicBezTo>
                    <a:pt x="499" y="2393"/>
                    <a:pt x="519" y="2381"/>
                    <a:pt x="526" y="2352"/>
                  </a:cubicBezTo>
                  <a:cubicBezTo>
                    <a:pt x="597" y="2039"/>
                    <a:pt x="857" y="1749"/>
                    <a:pt x="692" y="1424"/>
                  </a:cubicBezTo>
                  <a:cubicBezTo>
                    <a:pt x="562" y="1170"/>
                    <a:pt x="515" y="987"/>
                    <a:pt x="532" y="698"/>
                  </a:cubicBezTo>
                  <a:cubicBezTo>
                    <a:pt x="544" y="474"/>
                    <a:pt x="426" y="332"/>
                    <a:pt x="373" y="125"/>
                  </a:cubicBezTo>
                  <a:cubicBezTo>
                    <a:pt x="349" y="38"/>
                    <a:pt x="282" y="1"/>
                    <a:pt x="2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819013" y="4003140"/>
              <a:ext cx="168452" cy="737145"/>
            </a:xfrm>
            <a:custGeom>
              <a:avLst/>
              <a:gdLst/>
              <a:ahLst/>
              <a:cxnLst/>
              <a:rect l="l" t="t" r="r" b="b"/>
              <a:pathLst>
                <a:path w="633" h="2770" extrusionOk="0">
                  <a:moveTo>
                    <a:pt x="359" y="0"/>
                  </a:moveTo>
                  <a:cubicBezTo>
                    <a:pt x="276" y="0"/>
                    <a:pt x="195" y="57"/>
                    <a:pt x="190" y="173"/>
                  </a:cubicBezTo>
                  <a:cubicBezTo>
                    <a:pt x="178" y="445"/>
                    <a:pt x="207" y="675"/>
                    <a:pt x="131" y="941"/>
                  </a:cubicBezTo>
                  <a:cubicBezTo>
                    <a:pt x="71" y="1154"/>
                    <a:pt x="113" y="1354"/>
                    <a:pt x="178" y="1555"/>
                  </a:cubicBezTo>
                  <a:cubicBezTo>
                    <a:pt x="266" y="1851"/>
                    <a:pt x="207" y="2040"/>
                    <a:pt x="71" y="2305"/>
                  </a:cubicBezTo>
                  <a:cubicBezTo>
                    <a:pt x="1" y="2441"/>
                    <a:pt x="18" y="2583"/>
                    <a:pt x="42" y="2731"/>
                  </a:cubicBezTo>
                  <a:cubicBezTo>
                    <a:pt x="47" y="2758"/>
                    <a:pt x="66" y="2769"/>
                    <a:pt x="88" y="2769"/>
                  </a:cubicBezTo>
                  <a:cubicBezTo>
                    <a:pt x="117" y="2769"/>
                    <a:pt x="151" y="2747"/>
                    <a:pt x="154" y="2713"/>
                  </a:cubicBezTo>
                  <a:cubicBezTo>
                    <a:pt x="196" y="2311"/>
                    <a:pt x="633" y="2128"/>
                    <a:pt x="538" y="1673"/>
                  </a:cubicBezTo>
                  <a:cubicBezTo>
                    <a:pt x="485" y="1413"/>
                    <a:pt x="408" y="1201"/>
                    <a:pt x="509" y="941"/>
                  </a:cubicBezTo>
                  <a:cubicBezTo>
                    <a:pt x="603" y="681"/>
                    <a:pt x="574" y="445"/>
                    <a:pt x="544" y="173"/>
                  </a:cubicBezTo>
                  <a:cubicBezTo>
                    <a:pt x="532" y="59"/>
                    <a:pt x="444" y="0"/>
                    <a:pt x="3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218654" y="4465651"/>
              <a:ext cx="1399778" cy="393056"/>
            </a:xfrm>
            <a:custGeom>
              <a:avLst/>
              <a:gdLst/>
              <a:ahLst/>
              <a:cxnLst/>
              <a:rect l="l" t="t" r="r" b="b"/>
              <a:pathLst>
                <a:path w="5260" h="1477" extrusionOk="0">
                  <a:moveTo>
                    <a:pt x="65" y="0"/>
                  </a:moveTo>
                  <a:cubicBezTo>
                    <a:pt x="24" y="0"/>
                    <a:pt x="0" y="59"/>
                    <a:pt x="30" y="89"/>
                  </a:cubicBezTo>
                  <a:cubicBezTo>
                    <a:pt x="361" y="378"/>
                    <a:pt x="863" y="426"/>
                    <a:pt x="1288" y="461"/>
                  </a:cubicBezTo>
                  <a:cubicBezTo>
                    <a:pt x="1601" y="485"/>
                    <a:pt x="1908" y="491"/>
                    <a:pt x="2215" y="567"/>
                  </a:cubicBezTo>
                  <a:cubicBezTo>
                    <a:pt x="2558" y="644"/>
                    <a:pt x="2723" y="851"/>
                    <a:pt x="2918" y="1111"/>
                  </a:cubicBezTo>
                  <a:cubicBezTo>
                    <a:pt x="3085" y="1328"/>
                    <a:pt x="3302" y="1477"/>
                    <a:pt x="3545" y="1477"/>
                  </a:cubicBezTo>
                  <a:cubicBezTo>
                    <a:pt x="3645" y="1477"/>
                    <a:pt x="3750" y="1451"/>
                    <a:pt x="3857" y="1394"/>
                  </a:cubicBezTo>
                  <a:cubicBezTo>
                    <a:pt x="4105" y="1258"/>
                    <a:pt x="4282" y="1087"/>
                    <a:pt x="4560" y="1022"/>
                  </a:cubicBezTo>
                  <a:cubicBezTo>
                    <a:pt x="4755" y="975"/>
                    <a:pt x="4938" y="1004"/>
                    <a:pt x="5109" y="892"/>
                  </a:cubicBezTo>
                  <a:cubicBezTo>
                    <a:pt x="5260" y="792"/>
                    <a:pt x="5172" y="581"/>
                    <a:pt x="5026" y="581"/>
                  </a:cubicBezTo>
                  <a:cubicBezTo>
                    <a:pt x="5000" y="581"/>
                    <a:pt x="4973" y="588"/>
                    <a:pt x="4944" y="603"/>
                  </a:cubicBezTo>
                  <a:cubicBezTo>
                    <a:pt x="4779" y="697"/>
                    <a:pt x="4554" y="680"/>
                    <a:pt x="4371" y="727"/>
                  </a:cubicBezTo>
                  <a:cubicBezTo>
                    <a:pt x="4188" y="768"/>
                    <a:pt x="4034" y="874"/>
                    <a:pt x="3893" y="987"/>
                  </a:cubicBezTo>
                  <a:cubicBezTo>
                    <a:pt x="3762" y="1086"/>
                    <a:pt x="3653" y="1127"/>
                    <a:pt x="3558" y="1127"/>
                  </a:cubicBezTo>
                  <a:cubicBezTo>
                    <a:pt x="3231" y="1127"/>
                    <a:pt x="3068" y="647"/>
                    <a:pt x="2770" y="455"/>
                  </a:cubicBezTo>
                  <a:cubicBezTo>
                    <a:pt x="2404" y="219"/>
                    <a:pt x="1961" y="183"/>
                    <a:pt x="1536" y="166"/>
                  </a:cubicBezTo>
                  <a:cubicBezTo>
                    <a:pt x="1253" y="154"/>
                    <a:pt x="975" y="142"/>
                    <a:pt x="697" y="101"/>
                  </a:cubicBezTo>
                  <a:cubicBezTo>
                    <a:pt x="485" y="71"/>
                    <a:pt x="284" y="6"/>
                    <a:pt x="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534069" y="4369583"/>
              <a:ext cx="549533" cy="303906"/>
            </a:xfrm>
            <a:custGeom>
              <a:avLst/>
              <a:gdLst/>
              <a:ahLst/>
              <a:cxnLst/>
              <a:rect l="l" t="t" r="r" b="b"/>
              <a:pathLst>
                <a:path w="2065" h="1142" extrusionOk="0">
                  <a:moveTo>
                    <a:pt x="1854" y="1"/>
                  </a:moveTo>
                  <a:cubicBezTo>
                    <a:pt x="1851" y="1"/>
                    <a:pt x="1847" y="1"/>
                    <a:pt x="1844" y="1"/>
                  </a:cubicBezTo>
                  <a:cubicBezTo>
                    <a:pt x="1543" y="25"/>
                    <a:pt x="1247" y="220"/>
                    <a:pt x="1017" y="403"/>
                  </a:cubicBezTo>
                  <a:cubicBezTo>
                    <a:pt x="851" y="527"/>
                    <a:pt x="698" y="645"/>
                    <a:pt x="509" y="733"/>
                  </a:cubicBezTo>
                  <a:cubicBezTo>
                    <a:pt x="361" y="804"/>
                    <a:pt x="190" y="852"/>
                    <a:pt x="60" y="946"/>
                  </a:cubicBezTo>
                  <a:cubicBezTo>
                    <a:pt x="13" y="987"/>
                    <a:pt x="1" y="1058"/>
                    <a:pt x="60" y="1094"/>
                  </a:cubicBezTo>
                  <a:cubicBezTo>
                    <a:pt x="117" y="1127"/>
                    <a:pt x="180" y="1141"/>
                    <a:pt x="246" y="1141"/>
                  </a:cubicBezTo>
                  <a:cubicBezTo>
                    <a:pt x="447" y="1141"/>
                    <a:pt x="674" y="1014"/>
                    <a:pt x="834" y="934"/>
                  </a:cubicBezTo>
                  <a:cubicBezTo>
                    <a:pt x="1194" y="763"/>
                    <a:pt x="1472" y="379"/>
                    <a:pt x="1885" y="326"/>
                  </a:cubicBezTo>
                  <a:cubicBezTo>
                    <a:pt x="2065" y="297"/>
                    <a:pt x="2028" y="1"/>
                    <a:pt x="18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954201" y="4037203"/>
              <a:ext cx="258400" cy="682591"/>
            </a:xfrm>
            <a:custGeom>
              <a:avLst/>
              <a:gdLst/>
              <a:ahLst/>
              <a:cxnLst/>
              <a:rect l="l" t="t" r="r" b="b"/>
              <a:pathLst>
                <a:path w="971" h="2565" extrusionOk="0">
                  <a:moveTo>
                    <a:pt x="754" y="1"/>
                  </a:moveTo>
                  <a:cubicBezTo>
                    <a:pt x="700" y="1"/>
                    <a:pt x="647" y="26"/>
                    <a:pt x="615" y="86"/>
                  </a:cubicBezTo>
                  <a:cubicBezTo>
                    <a:pt x="514" y="275"/>
                    <a:pt x="402" y="441"/>
                    <a:pt x="497" y="659"/>
                  </a:cubicBezTo>
                  <a:cubicBezTo>
                    <a:pt x="633" y="949"/>
                    <a:pt x="396" y="1031"/>
                    <a:pt x="302" y="1274"/>
                  </a:cubicBezTo>
                  <a:cubicBezTo>
                    <a:pt x="190" y="1569"/>
                    <a:pt x="503" y="1829"/>
                    <a:pt x="190" y="2083"/>
                  </a:cubicBezTo>
                  <a:cubicBezTo>
                    <a:pt x="36" y="2207"/>
                    <a:pt x="1" y="2337"/>
                    <a:pt x="54" y="2520"/>
                  </a:cubicBezTo>
                  <a:cubicBezTo>
                    <a:pt x="60" y="2549"/>
                    <a:pt x="83" y="2564"/>
                    <a:pt x="108" y="2564"/>
                  </a:cubicBezTo>
                  <a:cubicBezTo>
                    <a:pt x="132" y="2564"/>
                    <a:pt x="157" y="2549"/>
                    <a:pt x="166" y="2520"/>
                  </a:cubicBezTo>
                  <a:cubicBezTo>
                    <a:pt x="243" y="2284"/>
                    <a:pt x="455" y="2349"/>
                    <a:pt x="585" y="2171"/>
                  </a:cubicBezTo>
                  <a:cubicBezTo>
                    <a:pt x="774" y="1906"/>
                    <a:pt x="674" y="1693"/>
                    <a:pt x="650" y="1398"/>
                  </a:cubicBezTo>
                  <a:cubicBezTo>
                    <a:pt x="638" y="1238"/>
                    <a:pt x="946" y="1096"/>
                    <a:pt x="946" y="890"/>
                  </a:cubicBezTo>
                  <a:cubicBezTo>
                    <a:pt x="946" y="795"/>
                    <a:pt x="940" y="713"/>
                    <a:pt x="892" y="624"/>
                  </a:cubicBezTo>
                  <a:cubicBezTo>
                    <a:pt x="810" y="459"/>
                    <a:pt x="898" y="376"/>
                    <a:pt x="940" y="222"/>
                  </a:cubicBezTo>
                  <a:cubicBezTo>
                    <a:pt x="971" y="97"/>
                    <a:pt x="860" y="1"/>
                    <a:pt x="7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134894" y="4061952"/>
              <a:ext cx="317744" cy="687115"/>
            </a:xfrm>
            <a:custGeom>
              <a:avLst/>
              <a:gdLst/>
              <a:ahLst/>
              <a:cxnLst/>
              <a:rect l="l" t="t" r="r" b="b"/>
              <a:pathLst>
                <a:path w="1194" h="2582" extrusionOk="0">
                  <a:moveTo>
                    <a:pt x="888" y="0"/>
                  </a:moveTo>
                  <a:cubicBezTo>
                    <a:pt x="793" y="0"/>
                    <a:pt x="698" y="64"/>
                    <a:pt x="686" y="188"/>
                  </a:cubicBezTo>
                  <a:cubicBezTo>
                    <a:pt x="674" y="342"/>
                    <a:pt x="769" y="537"/>
                    <a:pt x="633" y="643"/>
                  </a:cubicBezTo>
                  <a:cubicBezTo>
                    <a:pt x="532" y="726"/>
                    <a:pt x="473" y="814"/>
                    <a:pt x="438" y="938"/>
                  </a:cubicBezTo>
                  <a:cubicBezTo>
                    <a:pt x="402" y="1051"/>
                    <a:pt x="444" y="1181"/>
                    <a:pt x="473" y="1287"/>
                  </a:cubicBezTo>
                  <a:cubicBezTo>
                    <a:pt x="526" y="1464"/>
                    <a:pt x="408" y="1541"/>
                    <a:pt x="314" y="1671"/>
                  </a:cubicBezTo>
                  <a:cubicBezTo>
                    <a:pt x="1" y="2096"/>
                    <a:pt x="645" y="2539"/>
                    <a:pt x="1005" y="2580"/>
                  </a:cubicBezTo>
                  <a:cubicBezTo>
                    <a:pt x="1008" y="2581"/>
                    <a:pt x="1011" y="2581"/>
                    <a:pt x="1014" y="2581"/>
                  </a:cubicBezTo>
                  <a:cubicBezTo>
                    <a:pt x="1039" y="2581"/>
                    <a:pt x="1060" y="2560"/>
                    <a:pt x="1076" y="2539"/>
                  </a:cubicBezTo>
                  <a:cubicBezTo>
                    <a:pt x="1076" y="2533"/>
                    <a:pt x="1082" y="2527"/>
                    <a:pt x="1088" y="2521"/>
                  </a:cubicBezTo>
                  <a:cubicBezTo>
                    <a:pt x="1099" y="2504"/>
                    <a:pt x="1093" y="2468"/>
                    <a:pt x="1082" y="2456"/>
                  </a:cubicBezTo>
                  <a:cubicBezTo>
                    <a:pt x="946" y="2338"/>
                    <a:pt x="751" y="2326"/>
                    <a:pt x="639" y="2167"/>
                  </a:cubicBezTo>
                  <a:cubicBezTo>
                    <a:pt x="491" y="1966"/>
                    <a:pt x="875" y="1618"/>
                    <a:pt x="904" y="1393"/>
                  </a:cubicBezTo>
                  <a:cubicBezTo>
                    <a:pt x="916" y="1305"/>
                    <a:pt x="869" y="1187"/>
                    <a:pt x="839" y="1098"/>
                  </a:cubicBezTo>
                  <a:cubicBezTo>
                    <a:pt x="810" y="980"/>
                    <a:pt x="964" y="915"/>
                    <a:pt x="1023" y="850"/>
                  </a:cubicBezTo>
                  <a:cubicBezTo>
                    <a:pt x="1194" y="679"/>
                    <a:pt x="1088" y="395"/>
                    <a:pt x="1082" y="188"/>
                  </a:cubicBezTo>
                  <a:cubicBezTo>
                    <a:pt x="1073" y="62"/>
                    <a:pt x="981" y="0"/>
                    <a:pt x="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419373" y="4069403"/>
              <a:ext cx="214491" cy="616062"/>
            </a:xfrm>
            <a:custGeom>
              <a:avLst/>
              <a:gdLst/>
              <a:ahLst/>
              <a:cxnLst/>
              <a:rect l="l" t="t" r="r" b="b"/>
              <a:pathLst>
                <a:path w="806" h="2315" extrusionOk="0">
                  <a:moveTo>
                    <a:pt x="556" y="1"/>
                  </a:moveTo>
                  <a:cubicBezTo>
                    <a:pt x="492" y="1"/>
                    <a:pt x="429" y="31"/>
                    <a:pt x="391" y="101"/>
                  </a:cubicBezTo>
                  <a:cubicBezTo>
                    <a:pt x="308" y="261"/>
                    <a:pt x="314" y="397"/>
                    <a:pt x="326" y="574"/>
                  </a:cubicBezTo>
                  <a:cubicBezTo>
                    <a:pt x="337" y="810"/>
                    <a:pt x="131" y="875"/>
                    <a:pt x="60" y="1070"/>
                  </a:cubicBezTo>
                  <a:cubicBezTo>
                    <a:pt x="19" y="1194"/>
                    <a:pt x="1" y="1324"/>
                    <a:pt x="54" y="1448"/>
                  </a:cubicBezTo>
                  <a:cubicBezTo>
                    <a:pt x="184" y="1743"/>
                    <a:pt x="273" y="1885"/>
                    <a:pt x="95" y="2198"/>
                  </a:cubicBezTo>
                  <a:cubicBezTo>
                    <a:pt x="96" y="2198"/>
                    <a:pt x="97" y="2198"/>
                    <a:pt x="97" y="2197"/>
                  </a:cubicBezTo>
                  <a:lnTo>
                    <a:pt x="97" y="2197"/>
                  </a:lnTo>
                  <a:cubicBezTo>
                    <a:pt x="76" y="2243"/>
                    <a:pt x="102" y="2315"/>
                    <a:pt x="159" y="2315"/>
                  </a:cubicBezTo>
                  <a:cubicBezTo>
                    <a:pt x="167" y="2315"/>
                    <a:pt x="175" y="2313"/>
                    <a:pt x="184" y="2310"/>
                  </a:cubicBezTo>
                  <a:cubicBezTo>
                    <a:pt x="521" y="2180"/>
                    <a:pt x="574" y="1826"/>
                    <a:pt x="426" y="1525"/>
                  </a:cubicBezTo>
                  <a:cubicBezTo>
                    <a:pt x="349" y="1359"/>
                    <a:pt x="255" y="1235"/>
                    <a:pt x="444" y="1099"/>
                  </a:cubicBezTo>
                  <a:cubicBezTo>
                    <a:pt x="509" y="1052"/>
                    <a:pt x="586" y="999"/>
                    <a:pt x="621" y="934"/>
                  </a:cubicBezTo>
                  <a:cubicBezTo>
                    <a:pt x="739" y="716"/>
                    <a:pt x="698" y="491"/>
                    <a:pt x="763" y="255"/>
                  </a:cubicBezTo>
                  <a:cubicBezTo>
                    <a:pt x="805" y="111"/>
                    <a:pt x="680" y="1"/>
                    <a:pt x="5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453968" y="4143650"/>
              <a:ext cx="419667" cy="414345"/>
            </a:xfrm>
            <a:custGeom>
              <a:avLst/>
              <a:gdLst/>
              <a:ahLst/>
              <a:cxnLst/>
              <a:rect l="l" t="t" r="r" b="b"/>
              <a:pathLst>
                <a:path w="1577" h="1557" extrusionOk="0">
                  <a:moveTo>
                    <a:pt x="1393" y="1"/>
                  </a:moveTo>
                  <a:cubicBezTo>
                    <a:pt x="1382" y="1"/>
                    <a:pt x="1371" y="2"/>
                    <a:pt x="1359" y="5"/>
                  </a:cubicBezTo>
                  <a:cubicBezTo>
                    <a:pt x="1229" y="35"/>
                    <a:pt x="1023" y="106"/>
                    <a:pt x="952" y="230"/>
                  </a:cubicBezTo>
                  <a:cubicBezTo>
                    <a:pt x="834" y="431"/>
                    <a:pt x="904" y="673"/>
                    <a:pt x="792" y="880"/>
                  </a:cubicBezTo>
                  <a:cubicBezTo>
                    <a:pt x="668" y="1104"/>
                    <a:pt x="1" y="1128"/>
                    <a:pt x="213" y="1523"/>
                  </a:cubicBezTo>
                  <a:cubicBezTo>
                    <a:pt x="226" y="1545"/>
                    <a:pt x="250" y="1557"/>
                    <a:pt x="275" y="1557"/>
                  </a:cubicBezTo>
                  <a:cubicBezTo>
                    <a:pt x="298" y="1557"/>
                    <a:pt x="320" y="1546"/>
                    <a:pt x="332" y="1523"/>
                  </a:cubicBezTo>
                  <a:cubicBezTo>
                    <a:pt x="402" y="1370"/>
                    <a:pt x="556" y="1358"/>
                    <a:pt x="710" y="1317"/>
                  </a:cubicBezTo>
                  <a:cubicBezTo>
                    <a:pt x="857" y="1275"/>
                    <a:pt x="999" y="1187"/>
                    <a:pt x="1076" y="1051"/>
                  </a:cubicBezTo>
                  <a:cubicBezTo>
                    <a:pt x="1164" y="891"/>
                    <a:pt x="1200" y="732"/>
                    <a:pt x="1212" y="555"/>
                  </a:cubicBezTo>
                  <a:cubicBezTo>
                    <a:pt x="1223" y="348"/>
                    <a:pt x="1412" y="366"/>
                    <a:pt x="1513" y="206"/>
                  </a:cubicBezTo>
                  <a:cubicBezTo>
                    <a:pt x="1576" y="111"/>
                    <a:pt x="1492" y="1"/>
                    <a:pt x="13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782622" y="4206187"/>
              <a:ext cx="221410" cy="336106"/>
            </a:xfrm>
            <a:custGeom>
              <a:avLst/>
              <a:gdLst/>
              <a:ahLst/>
              <a:cxnLst/>
              <a:rect l="l" t="t" r="r" b="b"/>
              <a:pathLst>
                <a:path w="832" h="1263" extrusionOk="0">
                  <a:moveTo>
                    <a:pt x="651" y="1"/>
                  </a:moveTo>
                  <a:cubicBezTo>
                    <a:pt x="620" y="1"/>
                    <a:pt x="587" y="13"/>
                    <a:pt x="555" y="42"/>
                  </a:cubicBezTo>
                  <a:cubicBezTo>
                    <a:pt x="455" y="137"/>
                    <a:pt x="437" y="272"/>
                    <a:pt x="349" y="379"/>
                  </a:cubicBezTo>
                  <a:cubicBezTo>
                    <a:pt x="284" y="467"/>
                    <a:pt x="177" y="515"/>
                    <a:pt x="118" y="615"/>
                  </a:cubicBezTo>
                  <a:cubicBezTo>
                    <a:pt x="0" y="798"/>
                    <a:pt x="18" y="1046"/>
                    <a:pt x="148" y="1223"/>
                  </a:cubicBezTo>
                  <a:cubicBezTo>
                    <a:pt x="170" y="1251"/>
                    <a:pt x="197" y="1262"/>
                    <a:pt x="223" y="1262"/>
                  </a:cubicBezTo>
                  <a:cubicBezTo>
                    <a:pt x="282" y="1262"/>
                    <a:pt x="334" y="1204"/>
                    <a:pt x="301" y="1135"/>
                  </a:cubicBezTo>
                  <a:cubicBezTo>
                    <a:pt x="207" y="928"/>
                    <a:pt x="343" y="751"/>
                    <a:pt x="496" y="639"/>
                  </a:cubicBezTo>
                  <a:cubicBezTo>
                    <a:pt x="644" y="532"/>
                    <a:pt x="650" y="367"/>
                    <a:pt x="750" y="237"/>
                  </a:cubicBezTo>
                  <a:cubicBezTo>
                    <a:pt x="832" y="133"/>
                    <a:pt x="754" y="1"/>
                    <a:pt x="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542518" y="4519141"/>
              <a:ext cx="1251284" cy="608345"/>
            </a:xfrm>
            <a:custGeom>
              <a:avLst/>
              <a:gdLst/>
              <a:ahLst/>
              <a:cxnLst/>
              <a:rect l="l" t="t" r="r" b="b"/>
              <a:pathLst>
                <a:path w="4702" h="2286" extrusionOk="0">
                  <a:moveTo>
                    <a:pt x="685" y="0"/>
                  </a:moveTo>
                  <a:lnTo>
                    <a:pt x="0" y="378"/>
                  </a:lnTo>
                  <a:cubicBezTo>
                    <a:pt x="0" y="378"/>
                    <a:pt x="827" y="703"/>
                    <a:pt x="1435" y="1116"/>
                  </a:cubicBezTo>
                  <a:cubicBezTo>
                    <a:pt x="2044" y="1524"/>
                    <a:pt x="1796" y="2233"/>
                    <a:pt x="1796" y="2233"/>
                  </a:cubicBezTo>
                  <a:lnTo>
                    <a:pt x="1790" y="2280"/>
                  </a:lnTo>
                  <a:lnTo>
                    <a:pt x="2705" y="2286"/>
                  </a:lnTo>
                  <a:lnTo>
                    <a:pt x="2652" y="1666"/>
                  </a:lnTo>
                  <a:lnTo>
                    <a:pt x="3384" y="1046"/>
                  </a:lnTo>
                  <a:lnTo>
                    <a:pt x="4702" y="378"/>
                  </a:lnTo>
                  <a:lnTo>
                    <a:pt x="4702" y="378"/>
                  </a:lnTo>
                  <a:cubicBezTo>
                    <a:pt x="4701" y="378"/>
                    <a:pt x="3550" y="626"/>
                    <a:pt x="3461" y="638"/>
                  </a:cubicBezTo>
                  <a:cubicBezTo>
                    <a:pt x="3367" y="656"/>
                    <a:pt x="1943" y="939"/>
                    <a:pt x="1943" y="939"/>
                  </a:cubicBezTo>
                  <a:lnTo>
                    <a:pt x="6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2"/>
          <p:cNvGrpSpPr/>
          <p:nvPr/>
        </p:nvGrpSpPr>
        <p:grpSpPr>
          <a:xfrm>
            <a:off x="3201228" y="3805621"/>
            <a:ext cx="2634606" cy="1422477"/>
            <a:chOff x="8029460" y="6516555"/>
            <a:chExt cx="1647041" cy="889270"/>
          </a:xfrm>
        </p:grpSpPr>
        <p:sp>
          <p:nvSpPr>
            <p:cNvPr id="47" name="Google Shape;47;p2"/>
            <p:cNvSpPr/>
            <p:nvPr/>
          </p:nvSpPr>
          <p:spPr>
            <a:xfrm>
              <a:off x="8653579" y="6578414"/>
              <a:ext cx="461789" cy="744558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115334" y="6564042"/>
              <a:ext cx="155773" cy="29720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021420" y="6516555"/>
              <a:ext cx="187828" cy="392181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029460" y="7007021"/>
              <a:ext cx="1647041" cy="398804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8103472" y="7206936"/>
              <a:ext cx="1392982" cy="33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333257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8379651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704410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750804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075563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121957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Google Shape;58;p2"/>
          <p:cNvSpPr/>
          <p:nvPr/>
        </p:nvSpPr>
        <p:spPr>
          <a:xfrm>
            <a:off x="973950" y="4253098"/>
            <a:ext cx="1320301" cy="1422468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"/>
          <p:cNvSpPr/>
          <p:nvPr/>
        </p:nvSpPr>
        <p:spPr>
          <a:xfrm flipH="1">
            <a:off x="6210077" y="4085702"/>
            <a:ext cx="1592948" cy="1716216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713225" y="1434650"/>
            <a:ext cx="7717500" cy="3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4"/>
          <p:cNvSpPr/>
          <p:nvPr/>
        </p:nvSpPr>
        <p:spPr>
          <a:xfrm flipH="1">
            <a:off x="8290850" y="388321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12"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p33"/>
          <p:cNvSpPr txBox="1">
            <a:spLocks noGrp="1"/>
          </p:cNvSpPr>
          <p:nvPr>
            <p:ph type="title"/>
          </p:nvPr>
        </p:nvSpPr>
        <p:spPr>
          <a:xfrm>
            <a:off x="713225" y="1919300"/>
            <a:ext cx="3034800" cy="674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12" name="Google Shape;912;p33"/>
          <p:cNvSpPr txBox="1">
            <a:spLocks noGrp="1"/>
          </p:cNvSpPr>
          <p:nvPr>
            <p:ph type="subTitle" idx="1"/>
          </p:nvPr>
        </p:nvSpPr>
        <p:spPr>
          <a:xfrm>
            <a:off x="713225" y="2807208"/>
            <a:ext cx="3035700" cy="1310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79" r:id="rId4"/>
    <p:sldLayoutId id="2147483688" r:id="rId5"/>
    <p:sldLayoutId id="2147483689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46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US SUBMARINE DAY</a:t>
            </a:r>
            <a:endParaRPr dirty="0"/>
          </a:p>
        </p:txBody>
      </p:sp>
      <p:sp>
        <p:nvSpPr>
          <p:cNvPr id="1083" name="Google Shape;1083;p46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is where your presentation begins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8" name="Google Shape;1768;p78"/>
          <p:cNvSpPr/>
          <p:nvPr/>
        </p:nvSpPr>
        <p:spPr>
          <a:xfrm rot="10170108">
            <a:off x="-4087878" y="-3507984"/>
            <a:ext cx="27957505" cy="8948967"/>
          </a:xfrm>
          <a:custGeom>
            <a:avLst/>
            <a:gdLst/>
            <a:ahLst/>
            <a:cxnLst/>
            <a:rect l="l" t="t" r="r" b="b"/>
            <a:pathLst>
              <a:path w="62949" h="13468" extrusionOk="0">
                <a:moveTo>
                  <a:pt x="58588" y="1"/>
                </a:moveTo>
                <a:cubicBezTo>
                  <a:pt x="58127" y="1"/>
                  <a:pt x="57666" y="24"/>
                  <a:pt x="57206" y="60"/>
                </a:cubicBezTo>
                <a:cubicBezTo>
                  <a:pt x="56574" y="107"/>
                  <a:pt x="55942" y="166"/>
                  <a:pt x="55310" y="249"/>
                </a:cubicBezTo>
                <a:cubicBezTo>
                  <a:pt x="54471" y="355"/>
                  <a:pt x="53650" y="526"/>
                  <a:pt x="52829" y="733"/>
                </a:cubicBezTo>
                <a:cubicBezTo>
                  <a:pt x="50608" y="1294"/>
                  <a:pt x="48559" y="2233"/>
                  <a:pt x="46728" y="3615"/>
                </a:cubicBezTo>
                <a:cubicBezTo>
                  <a:pt x="45948" y="4206"/>
                  <a:pt x="45180" y="4802"/>
                  <a:pt x="44413" y="5399"/>
                </a:cubicBezTo>
                <a:cubicBezTo>
                  <a:pt x="42741" y="6698"/>
                  <a:pt x="40922" y="7720"/>
                  <a:pt x="38937" y="8435"/>
                </a:cubicBezTo>
                <a:cubicBezTo>
                  <a:pt x="37012" y="9132"/>
                  <a:pt x="35028" y="9586"/>
                  <a:pt x="32984" y="9770"/>
                </a:cubicBezTo>
                <a:cubicBezTo>
                  <a:pt x="32435" y="9823"/>
                  <a:pt x="31879" y="9858"/>
                  <a:pt x="31324" y="9870"/>
                </a:cubicBezTo>
                <a:cubicBezTo>
                  <a:pt x="31245" y="9872"/>
                  <a:pt x="31165" y="9873"/>
                  <a:pt x="31086" y="9873"/>
                </a:cubicBezTo>
                <a:cubicBezTo>
                  <a:pt x="30679" y="9873"/>
                  <a:pt x="30269" y="9851"/>
                  <a:pt x="29860" y="9846"/>
                </a:cubicBezTo>
                <a:cubicBezTo>
                  <a:pt x="29257" y="9835"/>
                  <a:pt x="28655" y="9781"/>
                  <a:pt x="28058" y="9705"/>
                </a:cubicBezTo>
                <a:cubicBezTo>
                  <a:pt x="27391" y="9610"/>
                  <a:pt x="26717" y="9527"/>
                  <a:pt x="26050" y="9409"/>
                </a:cubicBezTo>
                <a:cubicBezTo>
                  <a:pt x="24827" y="9191"/>
                  <a:pt x="23617" y="8901"/>
                  <a:pt x="22418" y="8576"/>
                </a:cubicBezTo>
                <a:cubicBezTo>
                  <a:pt x="20817" y="8145"/>
                  <a:pt x="19222" y="7702"/>
                  <a:pt x="17622" y="7271"/>
                </a:cubicBezTo>
                <a:cubicBezTo>
                  <a:pt x="15720" y="6751"/>
                  <a:pt x="13789" y="6344"/>
                  <a:pt x="11828" y="6090"/>
                </a:cubicBezTo>
                <a:cubicBezTo>
                  <a:pt x="11143" y="6007"/>
                  <a:pt x="10457" y="5936"/>
                  <a:pt x="9772" y="5877"/>
                </a:cubicBezTo>
                <a:cubicBezTo>
                  <a:pt x="9182" y="5836"/>
                  <a:pt x="8591" y="5824"/>
                  <a:pt x="8006" y="5801"/>
                </a:cubicBezTo>
                <a:cubicBezTo>
                  <a:pt x="7888" y="5795"/>
                  <a:pt x="7770" y="5789"/>
                  <a:pt x="7652" y="5789"/>
                </a:cubicBezTo>
                <a:cubicBezTo>
                  <a:pt x="7391" y="5784"/>
                  <a:pt x="7130" y="5770"/>
                  <a:pt x="6870" y="5770"/>
                </a:cubicBezTo>
                <a:cubicBezTo>
                  <a:pt x="6776" y="5770"/>
                  <a:pt x="6682" y="5772"/>
                  <a:pt x="6589" y="5777"/>
                </a:cubicBezTo>
                <a:cubicBezTo>
                  <a:pt x="5780" y="5806"/>
                  <a:pt x="4970" y="5812"/>
                  <a:pt x="4167" y="5907"/>
                </a:cubicBezTo>
                <a:cubicBezTo>
                  <a:pt x="3789" y="5948"/>
                  <a:pt x="3405" y="5966"/>
                  <a:pt x="3027" y="6025"/>
                </a:cubicBezTo>
                <a:cubicBezTo>
                  <a:pt x="2395" y="6114"/>
                  <a:pt x="1769" y="6226"/>
                  <a:pt x="1143" y="6338"/>
                </a:cubicBezTo>
                <a:cubicBezTo>
                  <a:pt x="818" y="6391"/>
                  <a:pt x="499" y="6474"/>
                  <a:pt x="175" y="6545"/>
                </a:cubicBezTo>
                <a:cubicBezTo>
                  <a:pt x="21" y="6580"/>
                  <a:pt x="21" y="6586"/>
                  <a:pt x="21" y="6751"/>
                </a:cubicBezTo>
                <a:cubicBezTo>
                  <a:pt x="21" y="6787"/>
                  <a:pt x="21" y="6822"/>
                  <a:pt x="21" y="6858"/>
                </a:cubicBezTo>
                <a:cubicBezTo>
                  <a:pt x="21" y="8966"/>
                  <a:pt x="21" y="11075"/>
                  <a:pt x="21" y="13183"/>
                </a:cubicBezTo>
                <a:cubicBezTo>
                  <a:pt x="21" y="13447"/>
                  <a:pt x="0" y="13468"/>
                  <a:pt x="180" y="13468"/>
                </a:cubicBezTo>
                <a:cubicBezTo>
                  <a:pt x="214" y="13468"/>
                  <a:pt x="255" y="13467"/>
                  <a:pt x="304" y="13467"/>
                </a:cubicBezTo>
                <a:lnTo>
                  <a:pt x="62675" y="13467"/>
                </a:lnTo>
                <a:cubicBezTo>
                  <a:pt x="62697" y="13467"/>
                  <a:pt x="62717" y="13467"/>
                  <a:pt x="62735" y="13467"/>
                </a:cubicBezTo>
                <a:cubicBezTo>
                  <a:pt x="62949" y="13467"/>
                  <a:pt x="62929" y="13457"/>
                  <a:pt x="62929" y="13201"/>
                </a:cubicBezTo>
                <a:lnTo>
                  <a:pt x="62929" y="821"/>
                </a:lnTo>
                <a:cubicBezTo>
                  <a:pt x="62929" y="792"/>
                  <a:pt x="62929" y="762"/>
                  <a:pt x="62929" y="733"/>
                </a:cubicBezTo>
                <a:cubicBezTo>
                  <a:pt x="62923" y="579"/>
                  <a:pt x="62929" y="573"/>
                  <a:pt x="62781" y="532"/>
                </a:cubicBezTo>
                <a:cubicBezTo>
                  <a:pt x="62232" y="361"/>
                  <a:pt x="61665" y="243"/>
                  <a:pt x="61092" y="172"/>
                </a:cubicBezTo>
                <a:cubicBezTo>
                  <a:pt x="60708" y="119"/>
                  <a:pt x="60318" y="83"/>
                  <a:pt x="59928" y="54"/>
                </a:cubicBezTo>
                <a:cubicBezTo>
                  <a:pt x="59485" y="24"/>
                  <a:pt x="59037" y="1"/>
                  <a:pt x="5858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9" name="Google Shape;1769;p78"/>
          <p:cNvSpPr txBox="1">
            <a:spLocks noGrp="1"/>
          </p:cNvSpPr>
          <p:nvPr>
            <p:ph type="title"/>
          </p:nvPr>
        </p:nvSpPr>
        <p:spPr>
          <a:xfrm>
            <a:off x="713225" y="1919300"/>
            <a:ext cx="3034800" cy="674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YEAR</a:t>
            </a:r>
            <a:endParaRPr/>
          </a:p>
        </p:txBody>
      </p:sp>
      <p:sp>
        <p:nvSpPr>
          <p:cNvPr id="1770" name="Google Shape;1770;p78"/>
          <p:cNvSpPr txBox="1">
            <a:spLocks noGrp="1"/>
          </p:cNvSpPr>
          <p:nvPr>
            <p:ph type="subTitle" idx="1"/>
          </p:nvPr>
        </p:nvSpPr>
        <p:spPr>
          <a:xfrm>
            <a:off x="713225" y="2807208"/>
            <a:ext cx="3035700" cy="1310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Mercury is the closest planet to the Sun and the smallest one in the Solar System—it’s only a bit larger than the Moon. The planet’s name has nothing to do with the liquid metal</a:t>
            </a:r>
            <a:endParaRPr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D492549-1CF9-81A6-9FDA-F5096B4A9008}"/>
              </a:ext>
            </a:extLst>
          </p:cNvPr>
          <p:cNvGraphicFramePr>
            <a:graphicFrameLocks noGrp="1"/>
          </p:cNvGraphicFramePr>
          <p:nvPr/>
        </p:nvGraphicFramePr>
        <p:xfrm>
          <a:off x="1524000" y="539750"/>
          <a:ext cx="6096000" cy="1112520"/>
        </p:xfrm>
        <a:graphic>
          <a:graphicData uri="http://schemas.openxmlformats.org/drawingml/2006/table">
            <a:tbl>
              <a:tblPr firstRow="1" bandRow="1">
                <a:tableStyleId>{41C7462B-6A61-4E69-B0CA-D008BD0644BC}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98457959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7302992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0222277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zh-SG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SG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SG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9169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zh-SG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SG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SG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794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zh-SG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SG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SG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334985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48</Words>
  <Application>Microsoft Office PowerPoint</Application>
  <PresentationFormat>On-screen Show (16:9)</PresentationFormat>
  <Paragraphs>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Proxima Nova</vt:lpstr>
      <vt:lpstr>Proxima Nova Semibold</vt:lpstr>
      <vt:lpstr>Arial</vt:lpstr>
      <vt:lpstr>Montserrat</vt:lpstr>
      <vt:lpstr>Prompt Black</vt:lpstr>
      <vt:lpstr>Roboto</vt:lpstr>
      <vt:lpstr>US Submarine Day by Slidesgo</vt:lpstr>
      <vt:lpstr>Slidesgo Final Pages</vt:lpstr>
      <vt:lpstr>US SUBMARINE DAY</vt:lpstr>
      <vt:lpstr>NEXT YEAR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cp:lastModifiedBy>Assist GUI</cp:lastModifiedBy>
  <cp:revision>4</cp:revision>
  <dcterms:modified xsi:type="dcterms:W3CDTF">2024-04-06T11:39:45Z</dcterms:modified>
</cp:coreProperties>
</file>