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46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56</Words>
  <Application>Microsoft Office PowerPoint</Application>
  <PresentationFormat>On-screen Show (16:9)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US SUBMARINE DAY</vt:lpstr>
      <vt:lpstr>TABLE OF CONTENTS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3</cp:revision>
  <dcterms:modified xsi:type="dcterms:W3CDTF">2025-05-14T20:33:22Z</dcterms:modified>
</cp:coreProperties>
</file>