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4"/>
  </p:notesMasterIdLst>
  <p:sldIdLst>
    <p:sldId id="262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6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gbbd9795092_0_4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2" name="Google Shape;1132;gbbd9795092_0_4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7"/>
          <p:cNvGrpSpPr/>
          <p:nvPr/>
        </p:nvGrpSpPr>
        <p:grpSpPr>
          <a:xfrm flipH="1">
            <a:off x="-952848" y="1623870"/>
            <a:ext cx="4176789" cy="2086251"/>
            <a:chOff x="-1095723" y="1017720"/>
            <a:chExt cx="4176789" cy="2086251"/>
          </a:xfrm>
        </p:grpSpPr>
        <p:sp>
          <p:nvSpPr>
            <p:cNvPr id="136" name="Google Shape;136;p7"/>
            <p:cNvSpPr/>
            <p:nvPr/>
          </p:nvSpPr>
          <p:spPr>
            <a:xfrm>
              <a:off x="848376" y="1065956"/>
              <a:ext cx="360095" cy="580593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1208445" y="1054749"/>
              <a:ext cx="121469" cy="23175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1135212" y="1017720"/>
              <a:ext cx="146465" cy="305816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1681360" y="1751232"/>
              <a:ext cx="1227473" cy="584905"/>
            </a:xfrm>
            <a:custGeom>
              <a:avLst/>
              <a:gdLst/>
              <a:ahLst/>
              <a:cxnLst/>
              <a:rect l="l" t="t" r="r" b="b"/>
              <a:pathLst>
                <a:path w="47535" h="22651" extrusionOk="0">
                  <a:moveTo>
                    <a:pt x="1" y="1"/>
                  </a:moveTo>
                  <a:lnTo>
                    <a:pt x="1" y="22651"/>
                  </a:lnTo>
                  <a:lnTo>
                    <a:pt x="47535" y="22651"/>
                  </a:lnTo>
                  <a:lnTo>
                    <a:pt x="47535" y="20649"/>
                  </a:lnTo>
                  <a:cubicBezTo>
                    <a:pt x="33758" y="8641"/>
                    <a:pt x="20883" y="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1700260" y="1693882"/>
              <a:ext cx="1227473" cy="584905"/>
            </a:xfrm>
            <a:custGeom>
              <a:avLst/>
              <a:gdLst/>
              <a:ahLst/>
              <a:cxnLst/>
              <a:rect l="l" t="t" r="r" b="b"/>
              <a:pathLst>
                <a:path w="47535" h="22651" fill="none" extrusionOk="0">
                  <a:moveTo>
                    <a:pt x="1" y="1"/>
                  </a:moveTo>
                  <a:cubicBezTo>
                    <a:pt x="20883" y="1"/>
                    <a:pt x="33758" y="8641"/>
                    <a:pt x="47535" y="20649"/>
                  </a:cubicBezTo>
                  <a:lnTo>
                    <a:pt x="47535" y="22651"/>
                  </a:lnTo>
                  <a:lnTo>
                    <a:pt x="1" y="2265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361699" y="1400177"/>
              <a:ext cx="1284334" cy="310980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419412" y="1556067"/>
              <a:ext cx="1086223" cy="26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-1095723" y="1152952"/>
              <a:ext cx="822627" cy="1193025"/>
            </a:xfrm>
            <a:custGeom>
              <a:avLst/>
              <a:gdLst/>
              <a:ahLst/>
              <a:cxnLst/>
              <a:rect l="l" t="t" r="r" b="b"/>
              <a:pathLst>
                <a:path w="31857" h="46201" extrusionOk="0">
                  <a:moveTo>
                    <a:pt x="1" y="1"/>
                  </a:moveTo>
                  <a:lnTo>
                    <a:pt x="2436" y="46200"/>
                  </a:lnTo>
                  <a:lnTo>
                    <a:pt x="31857" y="46200"/>
                  </a:lnTo>
                  <a:lnTo>
                    <a:pt x="31857" y="28554"/>
                  </a:lnTo>
                  <a:lnTo>
                    <a:pt x="87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-767545" y="2666383"/>
              <a:ext cx="711513" cy="414348"/>
            </a:xfrm>
            <a:custGeom>
              <a:avLst/>
              <a:gdLst/>
              <a:ahLst/>
              <a:cxnLst/>
              <a:rect l="l" t="t" r="r" b="b"/>
              <a:pathLst>
                <a:path w="27554" h="16046" extrusionOk="0">
                  <a:moveTo>
                    <a:pt x="12143" y="0"/>
                  </a:moveTo>
                  <a:cubicBezTo>
                    <a:pt x="12143" y="0"/>
                    <a:pt x="12310" y="7572"/>
                    <a:pt x="1102" y="8907"/>
                  </a:cubicBezTo>
                  <a:lnTo>
                    <a:pt x="1" y="16045"/>
                  </a:lnTo>
                  <a:lnTo>
                    <a:pt x="22016" y="16045"/>
                  </a:lnTo>
                  <a:lnTo>
                    <a:pt x="27554" y="9140"/>
                  </a:lnTo>
                  <a:lnTo>
                    <a:pt x="275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-767545" y="2666383"/>
              <a:ext cx="711513" cy="414348"/>
            </a:xfrm>
            <a:custGeom>
              <a:avLst/>
              <a:gdLst/>
              <a:ahLst/>
              <a:cxnLst/>
              <a:rect l="l" t="t" r="r" b="b"/>
              <a:pathLst>
                <a:path w="27554" h="16046" fill="none" extrusionOk="0">
                  <a:moveTo>
                    <a:pt x="12143" y="0"/>
                  </a:moveTo>
                  <a:cubicBezTo>
                    <a:pt x="12143" y="0"/>
                    <a:pt x="12310" y="7572"/>
                    <a:pt x="1102" y="8907"/>
                  </a:cubicBezTo>
                  <a:lnTo>
                    <a:pt x="1" y="16045"/>
                  </a:lnTo>
                  <a:lnTo>
                    <a:pt x="22016" y="16045"/>
                  </a:lnTo>
                  <a:lnTo>
                    <a:pt x="27554" y="9140"/>
                  </a:lnTo>
                  <a:lnTo>
                    <a:pt x="27554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-719308" y="1693882"/>
              <a:ext cx="3800375" cy="1410089"/>
            </a:xfrm>
            <a:custGeom>
              <a:avLst/>
              <a:gdLst/>
              <a:ahLst/>
              <a:cxnLst/>
              <a:rect l="l" t="t" r="r" b="b"/>
              <a:pathLst>
                <a:path w="147173" h="54607" extrusionOk="0">
                  <a:moveTo>
                    <a:pt x="21283" y="1"/>
                  </a:moveTo>
                  <a:cubicBezTo>
                    <a:pt x="18347" y="1"/>
                    <a:pt x="17313" y="935"/>
                    <a:pt x="14811" y="2569"/>
                  </a:cubicBezTo>
                  <a:cubicBezTo>
                    <a:pt x="12310" y="4204"/>
                    <a:pt x="2136" y="14478"/>
                    <a:pt x="1368" y="15512"/>
                  </a:cubicBezTo>
                  <a:cubicBezTo>
                    <a:pt x="601" y="16546"/>
                    <a:pt x="1" y="17413"/>
                    <a:pt x="1" y="19048"/>
                  </a:cubicBezTo>
                  <a:lnTo>
                    <a:pt x="1" y="24018"/>
                  </a:lnTo>
                  <a:cubicBezTo>
                    <a:pt x="1" y="25686"/>
                    <a:pt x="67" y="26186"/>
                    <a:pt x="1368" y="27220"/>
                  </a:cubicBezTo>
                  <a:cubicBezTo>
                    <a:pt x="2669" y="28255"/>
                    <a:pt x="29188" y="51938"/>
                    <a:pt x="30056" y="52739"/>
                  </a:cubicBezTo>
                  <a:cubicBezTo>
                    <a:pt x="30923" y="53506"/>
                    <a:pt x="32724" y="54607"/>
                    <a:pt x="34559" y="54607"/>
                  </a:cubicBezTo>
                  <a:lnTo>
                    <a:pt x="100139" y="54607"/>
                  </a:lnTo>
                  <a:cubicBezTo>
                    <a:pt x="115550" y="54607"/>
                    <a:pt x="135431" y="50003"/>
                    <a:pt x="147172" y="27721"/>
                  </a:cubicBezTo>
                  <a:cubicBezTo>
                    <a:pt x="147172" y="27721"/>
                    <a:pt x="144104" y="23184"/>
                    <a:pt x="141235" y="20649"/>
                  </a:cubicBezTo>
                  <a:lnTo>
                    <a:pt x="109345" y="20649"/>
                  </a:lnTo>
                  <a:cubicBezTo>
                    <a:pt x="105109" y="20649"/>
                    <a:pt x="98104" y="16213"/>
                    <a:pt x="96636" y="11509"/>
                  </a:cubicBezTo>
                  <a:cubicBezTo>
                    <a:pt x="95135" y="6773"/>
                    <a:pt x="93701" y="1"/>
                    <a:pt x="937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7"/>
            <p:cNvSpPr/>
            <p:nvPr/>
          </p:nvSpPr>
          <p:spPr>
            <a:xfrm>
              <a:off x="-719308" y="1693882"/>
              <a:ext cx="3800375" cy="1410089"/>
            </a:xfrm>
            <a:custGeom>
              <a:avLst/>
              <a:gdLst/>
              <a:ahLst/>
              <a:cxnLst/>
              <a:rect l="l" t="t" r="r" b="b"/>
              <a:pathLst>
                <a:path w="147173" h="54607" fill="none" extrusionOk="0">
                  <a:moveTo>
                    <a:pt x="21283" y="1"/>
                  </a:moveTo>
                  <a:cubicBezTo>
                    <a:pt x="18347" y="1"/>
                    <a:pt x="17313" y="935"/>
                    <a:pt x="14811" y="2569"/>
                  </a:cubicBezTo>
                  <a:cubicBezTo>
                    <a:pt x="12310" y="4204"/>
                    <a:pt x="2136" y="14478"/>
                    <a:pt x="1368" y="15512"/>
                  </a:cubicBezTo>
                  <a:cubicBezTo>
                    <a:pt x="601" y="16546"/>
                    <a:pt x="1" y="17413"/>
                    <a:pt x="1" y="19048"/>
                  </a:cubicBezTo>
                  <a:lnTo>
                    <a:pt x="1" y="24018"/>
                  </a:lnTo>
                  <a:cubicBezTo>
                    <a:pt x="1" y="25686"/>
                    <a:pt x="67" y="26186"/>
                    <a:pt x="1368" y="27220"/>
                  </a:cubicBezTo>
                  <a:cubicBezTo>
                    <a:pt x="2669" y="28255"/>
                    <a:pt x="29188" y="51938"/>
                    <a:pt x="30056" y="52739"/>
                  </a:cubicBezTo>
                  <a:cubicBezTo>
                    <a:pt x="30923" y="53506"/>
                    <a:pt x="32724" y="54607"/>
                    <a:pt x="34559" y="54607"/>
                  </a:cubicBezTo>
                  <a:lnTo>
                    <a:pt x="100139" y="54607"/>
                  </a:lnTo>
                  <a:cubicBezTo>
                    <a:pt x="115550" y="54607"/>
                    <a:pt x="135431" y="50003"/>
                    <a:pt x="147172" y="27721"/>
                  </a:cubicBezTo>
                  <a:cubicBezTo>
                    <a:pt x="147172" y="27721"/>
                    <a:pt x="144104" y="23184"/>
                    <a:pt x="141235" y="20649"/>
                  </a:cubicBezTo>
                  <a:lnTo>
                    <a:pt x="109345" y="20649"/>
                  </a:lnTo>
                  <a:cubicBezTo>
                    <a:pt x="105109" y="20649"/>
                    <a:pt x="98104" y="16213"/>
                    <a:pt x="96636" y="11509"/>
                  </a:cubicBezTo>
                  <a:cubicBezTo>
                    <a:pt x="95135" y="6773"/>
                    <a:pt x="93701" y="1"/>
                    <a:pt x="9370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598595" y="1485443"/>
              <a:ext cx="140423" cy="140423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634772" y="1521620"/>
              <a:ext cx="68068" cy="68068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7"/>
            <p:cNvSpPr/>
            <p:nvPr/>
          </p:nvSpPr>
          <p:spPr>
            <a:xfrm>
              <a:off x="888013" y="1485443"/>
              <a:ext cx="140423" cy="140423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7"/>
            <p:cNvSpPr/>
            <p:nvPr/>
          </p:nvSpPr>
          <p:spPr>
            <a:xfrm>
              <a:off x="924191" y="1521620"/>
              <a:ext cx="68068" cy="68068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1177432" y="1485443"/>
              <a:ext cx="140423" cy="140423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1213609" y="1521620"/>
              <a:ext cx="68068" cy="68068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917296" y="2049639"/>
              <a:ext cx="591774" cy="592652"/>
            </a:xfrm>
            <a:custGeom>
              <a:avLst/>
              <a:gdLst/>
              <a:ahLst/>
              <a:cxnLst/>
              <a:rect l="l" t="t" r="r" b="b"/>
              <a:pathLst>
                <a:path w="22917" h="22951" extrusionOk="0">
                  <a:moveTo>
                    <a:pt x="11475" y="1"/>
                  </a:moveTo>
                  <a:cubicBezTo>
                    <a:pt x="5137" y="1"/>
                    <a:pt x="0" y="5138"/>
                    <a:pt x="0" y="11475"/>
                  </a:cubicBezTo>
                  <a:cubicBezTo>
                    <a:pt x="0" y="17813"/>
                    <a:pt x="5137" y="22950"/>
                    <a:pt x="11475" y="22950"/>
                  </a:cubicBezTo>
                  <a:cubicBezTo>
                    <a:pt x="17780" y="22950"/>
                    <a:pt x="22917" y="17813"/>
                    <a:pt x="22917" y="11475"/>
                  </a:cubicBezTo>
                  <a:cubicBezTo>
                    <a:pt x="22917" y="5138"/>
                    <a:pt x="17780" y="1"/>
                    <a:pt x="114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960368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807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807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807" y="0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7"/>
            <p:cNvSpPr/>
            <p:nvPr/>
          </p:nvSpPr>
          <p:spPr>
            <a:xfrm>
              <a:off x="960368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807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807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8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1164495" y="2137487"/>
              <a:ext cx="74111" cy="62929"/>
            </a:xfrm>
            <a:custGeom>
              <a:avLst/>
              <a:gdLst/>
              <a:ahLst/>
              <a:cxnLst/>
              <a:rect l="l" t="t" r="r" b="b"/>
              <a:pathLst>
                <a:path w="2870" h="2437" extrusionOk="0">
                  <a:moveTo>
                    <a:pt x="1202" y="1"/>
                  </a:moveTo>
                  <a:cubicBezTo>
                    <a:pt x="535" y="34"/>
                    <a:pt x="1" y="601"/>
                    <a:pt x="34" y="1302"/>
                  </a:cubicBezTo>
                  <a:cubicBezTo>
                    <a:pt x="68" y="1936"/>
                    <a:pt x="635" y="2436"/>
                    <a:pt x="1268" y="2436"/>
                  </a:cubicBezTo>
                  <a:lnTo>
                    <a:pt x="1635" y="2436"/>
                  </a:lnTo>
                  <a:cubicBezTo>
                    <a:pt x="2302" y="2436"/>
                    <a:pt x="2870" y="1902"/>
                    <a:pt x="2870" y="1202"/>
                  </a:cubicBezTo>
                  <a:cubicBezTo>
                    <a:pt x="2870" y="535"/>
                    <a:pt x="2302" y="1"/>
                    <a:pt x="1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999980" y="2164342"/>
              <a:ext cx="149047" cy="211770"/>
            </a:xfrm>
            <a:custGeom>
              <a:avLst/>
              <a:gdLst/>
              <a:ahLst/>
              <a:cxnLst/>
              <a:rect l="l" t="t" r="r" b="b"/>
              <a:pathLst>
                <a:path w="5772" h="8201" extrusionOk="0">
                  <a:moveTo>
                    <a:pt x="4389" y="0"/>
                  </a:moveTo>
                  <a:cubicBezTo>
                    <a:pt x="4166" y="0"/>
                    <a:pt x="3941" y="63"/>
                    <a:pt x="3737" y="195"/>
                  </a:cubicBezTo>
                  <a:cubicBezTo>
                    <a:pt x="1402" y="1663"/>
                    <a:pt x="1" y="4198"/>
                    <a:pt x="1" y="6967"/>
                  </a:cubicBezTo>
                  <a:cubicBezTo>
                    <a:pt x="1" y="7634"/>
                    <a:pt x="534" y="8201"/>
                    <a:pt x="1235" y="8201"/>
                  </a:cubicBezTo>
                  <a:cubicBezTo>
                    <a:pt x="1902" y="8201"/>
                    <a:pt x="2436" y="7634"/>
                    <a:pt x="2436" y="6967"/>
                  </a:cubicBezTo>
                  <a:cubicBezTo>
                    <a:pt x="2436" y="5032"/>
                    <a:pt x="3403" y="3297"/>
                    <a:pt x="5038" y="2263"/>
                  </a:cubicBezTo>
                  <a:cubicBezTo>
                    <a:pt x="5605" y="1896"/>
                    <a:pt x="5771" y="1129"/>
                    <a:pt x="5404" y="562"/>
                  </a:cubicBezTo>
                  <a:cubicBezTo>
                    <a:pt x="5170" y="199"/>
                    <a:pt x="4784" y="0"/>
                    <a:pt x="4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960368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fill="none" extrusionOk="0">
                  <a:moveTo>
                    <a:pt x="19581" y="9807"/>
                  </a:moveTo>
                  <a:cubicBezTo>
                    <a:pt x="19581" y="15245"/>
                    <a:pt x="15211" y="19614"/>
                    <a:pt x="9807" y="19614"/>
                  </a:cubicBezTo>
                  <a:cubicBezTo>
                    <a:pt x="4370" y="19614"/>
                    <a:pt x="0" y="15245"/>
                    <a:pt x="0" y="9807"/>
                  </a:cubicBezTo>
                  <a:cubicBezTo>
                    <a:pt x="0" y="4404"/>
                    <a:pt x="4370" y="0"/>
                    <a:pt x="9807" y="0"/>
                  </a:cubicBezTo>
                  <a:cubicBezTo>
                    <a:pt x="15211" y="0"/>
                    <a:pt x="19581" y="4404"/>
                    <a:pt x="19581" y="9807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-38834" y="2049639"/>
              <a:ext cx="592652" cy="592652"/>
            </a:xfrm>
            <a:custGeom>
              <a:avLst/>
              <a:gdLst/>
              <a:ahLst/>
              <a:cxnLst/>
              <a:rect l="l" t="t" r="r" b="b"/>
              <a:pathLst>
                <a:path w="22951" h="22951" extrusionOk="0">
                  <a:moveTo>
                    <a:pt x="11476" y="1"/>
                  </a:moveTo>
                  <a:cubicBezTo>
                    <a:pt x="5138" y="1"/>
                    <a:pt x="1" y="5138"/>
                    <a:pt x="1" y="11475"/>
                  </a:cubicBezTo>
                  <a:cubicBezTo>
                    <a:pt x="1" y="17813"/>
                    <a:pt x="5138" y="22950"/>
                    <a:pt x="11476" y="22950"/>
                  </a:cubicBezTo>
                  <a:cubicBezTo>
                    <a:pt x="17814" y="22950"/>
                    <a:pt x="22951" y="17813"/>
                    <a:pt x="22951" y="11475"/>
                  </a:cubicBezTo>
                  <a:cubicBezTo>
                    <a:pt x="22951" y="5138"/>
                    <a:pt x="17814" y="1"/>
                    <a:pt x="1147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5116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774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774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774" y="0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5116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774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774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7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206661" y="2137487"/>
              <a:ext cx="74111" cy="62929"/>
            </a:xfrm>
            <a:custGeom>
              <a:avLst/>
              <a:gdLst/>
              <a:ahLst/>
              <a:cxnLst/>
              <a:rect l="l" t="t" r="r" b="b"/>
              <a:pathLst>
                <a:path w="2870" h="2437" extrusionOk="0">
                  <a:moveTo>
                    <a:pt x="1202" y="1"/>
                  </a:moveTo>
                  <a:cubicBezTo>
                    <a:pt x="534" y="34"/>
                    <a:pt x="1" y="601"/>
                    <a:pt x="34" y="1302"/>
                  </a:cubicBezTo>
                  <a:cubicBezTo>
                    <a:pt x="67" y="1936"/>
                    <a:pt x="634" y="2436"/>
                    <a:pt x="1268" y="2436"/>
                  </a:cubicBezTo>
                  <a:lnTo>
                    <a:pt x="1635" y="2436"/>
                  </a:lnTo>
                  <a:cubicBezTo>
                    <a:pt x="2302" y="2436"/>
                    <a:pt x="2869" y="1902"/>
                    <a:pt x="2869" y="1202"/>
                  </a:cubicBezTo>
                  <a:cubicBezTo>
                    <a:pt x="2869" y="535"/>
                    <a:pt x="2302" y="1"/>
                    <a:pt x="1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42146" y="2164342"/>
              <a:ext cx="149047" cy="211770"/>
            </a:xfrm>
            <a:custGeom>
              <a:avLst/>
              <a:gdLst/>
              <a:ahLst/>
              <a:cxnLst/>
              <a:rect l="l" t="t" r="r" b="b"/>
              <a:pathLst>
                <a:path w="5772" h="8201" extrusionOk="0">
                  <a:moveTo>
                    <a:pt x="4389" y="0"/>
                  </a:moveTo>
                  <a:cubicBezTo>
                    <a:pt x="4166" y="0"/>
                    <a:pt x="3941" y="63"/>
                    <a:pt x="3736" y="195"/>
                  </a:cubicBezTo>
                  <a:cubicBezTo>
                    <a:pt x="1401" y="1663"/>
                    <a:pt x="0" y="4198"/>
                    <a:pt x="0" y="6967"/>
                  </a:cubicBezTo>
                  <a:cubicBezTo>
                    <a:pt x="0" y="7634"/>
                    <a:pt x="534" y="8201"/>
                    <a:pt x="1235" y="8201"/>
                  </a:cubicBezTo>
                  <a:cubicBezTo>
                    <a:pt x="1902" y="8201"/>
                    <a:pt x="2436" y="7634"/>
                    <a:pt x="2436" y="6967"/>
                  </a:cubicBezTo>
                  <a:cubicBezTo>
                    <a:pt x="2436" y="5032"/>
                    <a:pt x="3403" y="3297"/>
                    <a:pt x="5037" y="2263"/>
                  </a:cubicBezTo>
                  <a:cubicBezTo>
                    <a:pt x="5604" y="1896"/>
                    <a:pt x="5771" y="1129"/>
                    <a:pt x="5404" y="562"/>
                  </a:cubicBezTo>
                  <a:cubicBezTo>
                    <a:pt x="5169" y="199"/>
                    <a:pt x="4784" y="0"/>
                    <a:pt x="4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5116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fill="none" extrusionOk="0">
                  <a:moveTo>
                    <a:pt x="19581" y="9807"/>
                  </a:moveTo>
                  <a:cubicBezTo>
                    <a:pt x="19581" y="15245"/>
                    <a:pt x="15211" y="19614"/>
                    <a:pt x="9774" y="19614"/>
                  </a:cubicBezTo>
                  <a:cubicBezTo>
                    <a:pt x="4370" y="19614"/>
                    <a:pt x="0" y="15245"/>
                    <a:pt x="0" y="9807"/>
                  </a:cubicBezTo>
                  <a:cubicBezTo>
                    <a:pt x="0" y="4404"/>
                    <a:pt x="4370" y="0"/>
                    <a:pt x="9774" y="0"/>
                  </a:cubicBezTo>
                  <a:cubicBezTo>
                    <a:pt x="15211" y="0"/>
                    <a:pt x="19581" y="4404"/>
                    <a:pt x="19581" y="9807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1595188" y="1693882"/>
              <a:ext cx="26" cy="1410089"/>
            </a:xfrm>
            <a:custGeom>
              <a:avLst/>
              <a:gdLst/>
              <a:ahLst/>
              <a:cxnLst/>
              <a:rect l="l" t="t" r="r" b="b"/>
              <a:pathLst>
                <a:path w="1" h="54607" fill="none" extrusionOk="0">
                  <a:moveTo>
                    <a:pt x="0" y="1"/>
                  </a:moveTo>
                  <a:lnTo>
                    <a:pt x="0" y="5460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724350" y="1693882"/>
              <a:ext cx="26" cy="1410089"/>
            </a:xfrm>
            <a:custGeom>
              <a:avLst/>
              <a:gdLst/>
              <a:ahLst/>
              <a:cxnLst/>
              <a:rect l="l" t="t" r="r" b="b"/>
              <a:pathLst>
                <a:path w="1" h="54607" fill="none" extrusionOk="0">
                  <a:moveTo>
                    <a:pt x="0" y="1"/>
                  </a:moveTo>
                  <a:lnTo>
                    <a:pt x="0" y="5460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-146488" y="1693882"/>
              <a:ext cx="26" cy="1180114"/>
            </a:xfrm>
            <a:custGeom>
              <a:avLst/>
              <a:gdLst/>
              <a:ahLst/>
              <a:cxnLst/>
              <a:rect l="l" t="t" r="r" b="b"/>
              <a:pathLst>
                <a:path w="1" h="45701" fill="none" extrusionOk="0">
                  <a:moveTo>
                    <a:pt x="0" y="1"/>
                  </a:moveTo>
                  <a:lnTo>
                    <a:pt x="0" y="4570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1213609" y="2742172"/>
              <a:ext cx="26" cy="24144"/>
            </a:xfrm>
            <a:custGeom>
              <a:avLst/>
              <a:gdLst/>
              <a:ahLst/>
              <a:cxnLst/>
              <a:rect l="l" t="t" r="r" b="b"/>
              <a:pathLst>
                <a:path w="1" h="935" fill="none" extrusionOk="0">
                  <a:moveTo>
                    <a:pt x="0" y="1"/>
                  </a:moveTo>
                  <a:lnTo>
                    <a:pt x="0" y="93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244568" y="2742172"/>
              <a:ext cx="26" cy="24144"/>
            </a:xfrm>
            <a:custGeom>
              <a:avLst/>
              <a:gdLst/>
              <a:ahLst/>
              <a:cxnLst/>
              <a:rect l="l" t="t" r="r" b="b"/>
              <a:pathLst>
                <a:path w="1" h="935" fill="none" extrusionOk="0">
                  <a:moveTo>
                    <a:pt x="0" y="1"/>
                  </a:moveTo>
                  <a:lnTo>
                    <a:pt x="0" y="93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231657" y="2754231"/>
              <a:ext cx="24996" cy="26"/>
            </a:xfrm>
            <a:custGeom>
              <a:avLst/>
              <a:gdLst/>
              <a:ahLst/>
              <a:cxnLst/>
              <a:rect l="l" t="t" r="r" b="b"/>
              <a:pathLst>
                <a:path w="968" h="1" fill="none" extrusionOk="0">
                  <a:moveTo>
                    <a:pt x="967" y="1"/>
                  </a:move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1951797" y="2737860"/>
              <a:ext cx="3460" cy="24144"/>
            </a:xfrm>
            <a:custGeom>
              <a:avLst/>
              <a:gdLst/>
              <a:ahLst/>
              <a:cxnLst/>
              <a:rect l="l" t="t" r="r" b="b"/>
              <a:pathLst>
                <a:path w="134" h="935" fill="none" extrusionOk="0">
                  <a:moveTo>
                    <a:pt x="134" y="935"/>
                  </a:moveTo>
                  <a:lnTo>
                    <a:pt x="0" y="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279015" y="2175394"/>
              <a:ext cx="67216" cy="63782"/>
            </a:xfrm>
            <a:custGeom>
              <a:avLst/>
              <a:gdLst/>
              <a:ahLst/>
              <a:cxnLst/>
              <a:rect l="l" t="t" r="r" b="b"/>
              <a:pathLst>
                <a:path w="2603" h="2470" fill="none" extrusionOk="0">
                  <a:moveTo>
                    <a:pt x="2603" y="2035"/>
                  </a:moveTo>
                  <a:lnTo>
                    <a:pt x="935" y="1"/>
                  </a:lnTo>
                  <a:lnTo>
                    <a:pt x="1" y="2469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7"/>
            <p:cNvGrpSpPr/>
            <p:nvPr/>
          </p:nvGrpSpPr>
          <p:grpSpPr>
            <a:xfrm>
              <a:off x="196332" y="2707558"/>
              <a:ext cx="1556072" cy="82709"/>
              <a:chOff x="196332" y="2707558"/>
              <a:chExt cx="1556072" cy="82709"/>
            </a:xfrm>
          </p:grpSpPr>
          <p:sp>
            <p:nvSpPr>
              <p:cNvPr id="175" name="Google Shape;175;p7"/>
              <p:cNvSpPr/>
              <p:nvPr/>
            </p:nvSpPr>
            <p:spPr>
              <a:xfrm>
                <a:off x="196332" y="2707558"/>
                <a:ext cx="95647" cy="82709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3203" extrusionOk="0">
                    <a:moveTo>
                      <a:pt x="934" y="1"/>
                    </a:moveTo>
                    <a:lnTo>
                      <a:pt x="0" y="1602"/>
                    </a:lnTo>
                    <a:lnTo>
                      <a:pt x="934" y="3203"/>
                    </a:lnTo>
                    <a:lnTo>
                      <a:pt x="2769" y="3203"/>
                    </a:lnTo>
                    <a:lnTo>
                      <a:pt x="3703" y="1602"/>
                    </a:lnTo>
                    <a:lnTo>
                      <a:pt x="2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7"/>
              <p:cNvSpPr/>
              <p:nvPr/>
            </p:nvSpPr>
            <p:spPr>
              <a:xfrm>
                <a:off x="926544" y="2707558"/>
                <a:ext cx="95647" cy="82709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3203" extrusionOk="0">
                    <a:moveTo>
                      <a:pt x="934" y="1"/>
                    </a:moveTo>
                    <a:lnTo>
                      <a:pt x="0" y="1602"/>
                    </a:lnTo>
                    <a:lnTo>
                      <a:pt x="934" y="3203"/>
                    </a:lnTo>
                    <a:lnTo>
                      <a:pt x="2769" y="3203"/>
                    </a:lnTo>
                    <a:lnTo>
                      <a:pt x="3703" y="1602"/>
                    </a:lnTo>
                    <a:lnTo>
                      <a:pt x="2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7"/>
              <p:cNvSpPr/>
              <p:nvPr/>
            </p:nvSpPr>
            <p:spPr>
              <a:xfrm>
                <a:off x="1656757" y="2707558"/>
                <a:ext cx="95647" cy="82709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3203" extrusionOk="0">
                    <a:moveTo>
                      <a:pt x="934" y="1"/>
                    </a:moveTo>
                    <a:lnTo>
                      <a:pt x="0" y="1602"/>
                    </a:lnTo>
                    <a:lnTo>
                      <a:pt x="934" y="3203"/>
                    </a:lnTo>
                    <a:lnTo>
                      <a:pt x="2769" y="3203"/>
                    </a:lnTo>
                    <a:lnTo>
                      <a:pt x="3703" y="1602"/>
                    </a:lnTo>
                    <a:lnTo>
                      <a:pt x="2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8" name="Google Shape;178;p7"/>
          <p:cNvSpPr/>
          <p:nvPr/>
        </p:nvSpPr>
        <p:spPr>
          <a:xfrm>
            <a:off x="-381575" y="3480050"/>
            <a:ext cx="12675228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9" name="Google Shape;179;p7"/>
          <p:cNvGrpSpPr/>
          <p:nvPr/>
        </p:nvGrpSpPr>
        <p:grpSpPr>
          <a:xfrm>
            <a:off x="-855075" y="-588687"/>
            <a:ext cx="4604462" cy="1377212"/>
            <a:chOff x="-981900" y="423788"/>
            <a:chExt cx="4604462" cy="1377212"/>
          </a:xfrm>
        </p:grpSpPr>
        <p:sp>
          <p:nvSpPr>
            <p:cNvPr id="180" name="Google Shape;180;p7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7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" name="Google Shape;197;p7"/>
          <p:cNvSpPr txBox="1">
            <a:spLocks noGrp="1"/>
          </p:cNvSpPr>
          <p:nvPr>
            <p:ph type="title"/>
          </p:nvPr>
        </p:nvSpPr>
        <p:spPr>
          <a:xfrm>
            <a:off x="4054625" y="521200"/>
            <a:ext cx="4376100" cy="11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7"/>
          <p:cNvSpPr txBox="1">
            <a:spLocks noGrp="1"/>
          </p:cNvSpPr>
          <p:nvPr>
            <p:ph type="subTitle" idx="1"/>
          </p:nvPr>
        </p:nvSpPr>
        <p:spPr>
          <a:xfrm>
            <a:off x="4054475" y="1911096"/>
            <a:ext cx="4376100" cy="208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8" r:id="rId3"/>
    <p:sldLayoutId id="2147483688" r:id="rId4"/>
    <p:sldLayoutId id="214748368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Google Shape;1135;p52"/>
          <p:cNvSpPr txBox="1">
            <a:spLocks noGrp="1"/>
          </p:cNvSpPr>
          <p:nvPr>
            <p:ph type="subTitle" idx="1"/>
          </p:nvPr>
        </p:nvSpPr>
        <p:spPr>
          <a:xfrm>
            <a:off x="4054475" y="1911096"/>
            <a:ext cx="4376100" cy="148615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lnSpc>
                <a:spcPct val="200000"/>
              </a:lnSpc>
              <a:buClr>
                <a:schemeClr val="accent1"/>
              </a:buClr>
              <a:buFont typeface="+mj-lt"/>
              <a:buAutoNum type="arabicPeriod"/>
            </a:pPr>
            <a:r>
              <a:rPr lang="en" dirty="0">
                <a:solidFill>
                  <a:schemeClr val="accent1"/>
                </a:solidFill>
              </a:rPr>
              <a:t>They’re simple</a:t>
            </a:r>
            <a:endParaRPr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200000"/>
              </a:lnSpc>
              <a:buClr>
                <a:schemeClr val="accent1"/>
              </a:buClr>
              <a:buFont typeface="+mj-lt"/>
              <a:buAutoNum type="arabicPeriod"/>
            </a:pPr>
            <a:r>
              <a:rPr lang="en" dirty="0">
                <a:solidFill>
                  <a:schemeClr val="accent1"/>
                </a:solidFill>
              </a:rPr>
              <a:t>You can organize your ideas clearly</a:t>
            </a:r>
            <a:endParaRPr dirty="0">
              <a:solidFill>
                <a:schemeClr val="accent1"/>
              </a:solidFill>
            </a:endParaRPr>
          </a:p>
          <a:p>
            <a:pPr marL="342900" indent="-342900">
              <a:lnSpc>
                <a:spcPct val="200000"/>
              </a:lnSpc>
              <a:buClr>
                <a:schemeClr val="accent1"/>
              </a:buClr>
              <a:buFont typeface="+mj-lt"/>
              <a:buAutoNum type="arabicPeriod"/>
            </a:pPr>
            <a:r>
              <a:rPr lang="en" dirty="0">
                <a:solidFill>
                  <a:schemeClr val="accent1"/>
                </a:solidFill>
              </a:rPr>
              <a:t>You’ll never forget to buy milk!</a:t>
            </a:r>
            <a:endParaRPr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5353</TotalTime>
  <Words>15</Words>
  <Application>Microsoft Office PowerPoint</Application>
  <PresentationFormat>On-screen Show (16:9)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Proxima Nova</vt:lpstr>
      <vt:lpstr>Proxima Nova Semibold</vt:lpstr>
      <vt:lpstr>Arial</vt:lpstr>
      <vt:lpstr>Montserrat</vt:lpstr>
      <vt:lpstr>Prompt Black</vt:lpstr>
      <vt:lpstr>US Submarine Day by Slidesgo</vt:lpstr>
      <vt:lpstr>Slidesgo Final Pages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6</cp:revision>
  <dcterms:modified xsi:type="dcterms:W3CDTF">2025-05-28T01:14:40Z</dcterms:modified>
</cp:coreProperties>
</file>