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1" r:id="rId1"/>
    <p:sldMasterId id="2147483692" r:id="rId2"/>
  </p:sldMasterIdLst>
  <p:notesMasterIdLst>
    <p:notesMasterId r:id="rId4"/>
  </p:notesMasterIdLst>
  <p:sldIdLst>
    <p:sldId id="256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89024" autoAdjust="0"/>
  </p:normalViewPr>
  <p:slideViewPr>
    <p:cSldViewPr snapToGrid="0">
      <p:cViewPr varScale="1">
        <p:scale>
          <a:sx n="137" d="100"/>
          <a:sy n="137" d="100"/>
        </p:scale>
        <p:origin x="9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8" r:id="rId2"/>
    <p:sldLayoutId id="2147483688" r:id="rId3"/>
    <p:sldLayoutId id="2147483689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333153"/>
            <a:ext cx="7717500" cy="210751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US SUBMARINE DAY</a:t>
            </a:r>
            <a:endParaRPr sz="4000"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is where your presentation begins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9</Words>
  <Application>Microsoft Macintosh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Proxima Nova</vt:lpstr>
      <vt:lpstr>Proxima Nova Semibold</vt:lpstr>
      <vt:lpstr>Arial</vt:lpstr>
      <vt:lpstr>Prompt Black</vt:lpstr>
      <vt:lpstr>US Submarine Day by Slidesgo</vt:lpstr>
      <vt:lpstr>Slidesgo Final Pages</vt:lpstr>
      <vt:lpstr>US SUBMARINE 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4455</cp:lastModifiedBy>
  <cp:revision>6</cp:revision>
  <dcterms:modified xsi:type="dcterms:W3CDTF">2024-04-03T16:03:30Z</dcterms:modified>
</cp:coreProperties>
</file>