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945F23-B73E-46ED-88C4-F0D1415E63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881D1587-20BA-4EF9-B9ED-A8541C45648B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Sample Slide 1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Sample Slide 2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Sample slide 1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Sample slide 2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Sample slide 3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2025-10-17T21:17:49Z</dcterms:created>
  <dc:creator/>
  <dc:description/>
  <dc:language>en-US</dc:language>
  <cp:lastModifiedBy/>
  <dcterms:modified xsi:type="dcterms:W3CDTF">2025-10-17T21:20:41Z</dcterms:modified>
  <cp:revision>2</cp:revision>
  <dc:subject/>
  <dc:title/>
</cp:coreProperties>
</file>